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66" r:id="rId5"/>
    <p:sldId id="267" r:id="rId6"/>
    <p:sldId id="268" r:id="rId7"/>
    <p:sldId id="269" r:id="rId8"/>
    <p:sldId id="270" r:id="rId9"/>
    <p:sldId id="258" r:id="rId10"/>
    <p:sldId id="265" r:id="rId11"/>
    <p:sldId id="259" r:id="rId12"/>
    <p:sldId id="260" r:id="rId13"/>
    <p:sldId id="275" r:id="rId14"/>
    <p:sldId id="272" r:id="rId15"/>
    <p:sldId id="273" r:id="rId16"/>
    <p:sldId id="262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fld id="{A58400D4-DA19-4481-8707-5085F68CD81C}" type="datetimeFigureOut">
              <a:rPr lang="en-GB"/>
              <a:pPr/>
              <a:t>03/09/2014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fld id="{76DA5EC0-3A6F-4B5F-A3E3-88379479DC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2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00C865-30DA-4955-A14D-10CFEE8A6F9B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3F74FB-3C9C-4DAB-8E62-93BA167FB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34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169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Explain where we are with each point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6984F-80B9-43D5-BB19-BA7B97A6F96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6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Break out for interactive session – split into groups and get them to highlight what volunteers we need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88A603-86D4-4906-BC85-A4406DFAA6B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0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9CA2B5-E97E-4373-9559-159082D95C8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7DBA25-07B8-40B2-AC6E-B04312917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96B3-6CB6-46BE-AC2D-27C508591CE9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8848-5AA8-4050-92FD-78B6DA94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EC32-56AB-4A24-B72F-42CDFF501317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F0C1-BD01-4355-B9EC-9D40831F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B2F4-301D-4170-BFBB-9265CDF5DB7E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3019-612A-48AA-A804-1D55AE61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ECD304-03F4-4CE3-A4AE-796C9C270CB0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BBAAC-CAF0-4BAE-8C53-0BD38B2E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376DB-0EEB-4C16-849B-7F1328ECF5F3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7251E8-AFA2-4CA0-A5F6-E0C70B912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D3A4F-72EE-4E5F-BE8A-5B96C546481A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FDFA32-07D0-49EF-A03F-C180566DF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455EE-3ADA-4219-ACD3-ABC709E72F2C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9CA975-9CEF-4598-AC5E-71BB7B6B4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13A9-BE69-4A52-926F-C64540CD454F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7977-A5A9-4360-8D9B-96AD55C8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0DC20B-FABB-45D3-843E-8D7724895985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6A697-415D-4DB6-82BB-AE378C01F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CF01EC-A3ED-4FDD-BC43-1C2ACC7276D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1C8D0E-06A4-4FF3-A0BD-2D4C740CD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2A43B33-B403-4E67-8CF0-C82CBD6B3302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949D95C-A832-4C27-B595-511F3150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Kilmarnock Harrier &amp; AC</a:t>
            </a:r>
            <a:br>
              <a:rPr lang="en-GB" dirty="0" smtClean="0"/>
            </a:br>
            <a:r>
              <a:rPr lang="en-GB" dirty="0" smtClean="0"/>
              <a:t>Parents Evening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Competitions</a:t>
            </a:r>
          </a:p>
          <a:p>
            <a:pPr lvl="1"/>
            <a:r>
              <a:rPr lang="en-GB" b="1" smtClean="0"/>
              <a:t>Club track &amp; field Championships</a:t>
            </a:r>
          </a:p>
          <a:p>
            <a:pPr lvl="1"/>
            <a:r>
              <a:rPr lang="en-GB" b="1" smtClean="0"/>
              <a:t>Club Christmas handicap</a:t>
            </a:r>
          </a:p>
          <a:p>
            <a:pPr lvl="1"/>
            <a:r>
              <a:rPr lang="en-GB" b="1" smtClean="0"/>
              <a:t>Open Graded meeting </a:t>
            </a:r>
            <a:r>
              <a:rPr lang="en-GB" smtClean="0"/>
              <a:t>– </a:t>
            </a:r>
            <a:r>
              <a:rPr lang="en-GB" sz="2000" smtClean="0"/>
              <a:t>3 held in Ayrshire</a:t>
            </a:r>
          </a:p>
          <a:p>
            <a:pPr lvl="1"/>
            <a:r>
              <a:rPr lang="en-GB" b="1" smtClean="0"/>
              <a:t>Ayrshire championships</a:t>
            </a:r>
            <a:r>
              <a:rPr lang="en-GB" smtClean="0"/>
              <a:t> – </a:t>
            </a:r>
            <a:r>
              <a:rPr lang="en-GB" sz="2000" smtClean="0"/>
              <a:t>track &amp; field, cross-country</a:t>
            </a:r>
          </a:p>
          <a:p>
            <a:pPr lvl="1"/>
            <a:r>
              <a:rPr lang="en-GB" b="1" smtClean="0"/>
              <a:t>West District Championships </a:t>
            </a:r>
            <a:r>
              <a:rPr lang="en-GB" smtClean="0"/>
              <a:t>– </a:t>
            </a:r>
            <a:r>
              <a:rPr lang="en-GB" sz="2000" smtClean="0"/>
              <a:t>track &amp; field, cross-country,  cross-country and road relays </a:t>
            </a:r>
          </a:p>
          <a:p>
            <a:pPr lvl="1"/>
            <a:r>
              <a:rPr lang="en-GB" b="1" smtClean="0"/>
              <a:t>Scottish National Championships </a:t>
            </a:r>
            <a:r>
              <a:rPr lang="en-GB" smtClean="0"/>
              <a:t>- </a:t>
            </a:r>
            <a:r>
              <a:rPr lang="en-GB" sz="2000" smtClean="0"/>
              <a:t>track &amp; field, cross-country,  cross-country and road relays </a:t>
            </a:r>
          </a:p>
          <a:p>
            <a:pPr lvl="1"/>
            <a:r>
              <a:rPr lang="en-GB" sz="2000" b="1" smtClean="0"/>
              <a:t>Young Athletes League </a:t>
            </a:r>
            <a:r>
              <a:rPr lang="en-GB" sz="2000" smtClean="0"/>
              <a:t>– Selected into team by competing in Ayrshire events</a:t>
            </a:r>
            <a:endParaRPr lang="en-GB" sz="20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Kilmarnock Harriers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 smtClean="0">
                <a:latin typeface="+mj-lt"/>
              </a:rPr>
              <a:t>Committee</a:t>
            </a:r>
            <a:r>
              <a:rPr lang="en-GB" dirty="0" smtClean="0">
                <a:latin typeface="+mj-lt"/>
              </a:rPr>
              <a:t> – </a:t>
            </a:r>
            <a:r>
              <a:rPr lang="en-GB" sz="2400" dirty="0" smtClean="0">
                <a:latin typeface="+mj-lt"/>
              </a:rPr>
              <a:t>what role do they play?</a:t>
            </a:r>
            <a:endParaRPr lang="en-GB" sz="2400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 smtClean="0">
                <a:latin typeface="+mj-lt"/>
              </a:rPr>
              <a:t>Coaches</a:t>
            </a:r>
            <a:r>
              <a:rPr lang="en-GB" dirty="0" smtClean="0">
                <a:latin typeface="+mj-lt"/>
              </a:rPr>
              <a:t> – </a:t>
            </a:r>
            <a:r>
              <a:rPr lang="en-GB" sz="2400" dirty="0" smtClean="0">
                <a:latin typeface="+mj-lt"/>
              </a:rPr>
              <a:t>what’s involved?</a:t>
            </a:r>
            <a:endParaRPr lang="en-GB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 smtClean="0">
                <a:latin typeface="+mj-lt"/>
              </a:rPr>
              <a:t>Officials</a:t>
            </a:r>
            <a:r>
              <a:rPr lang="en-GB" dirty="0" smtClean="0">
                <a:latin typeface="+mj-lt"/>
              </a:rPr>
              <a:t> – </a:t>
            </a:r>
            <a:r>
              <a:rPr lang="en-GB" sz="2400" dirty="0" smtClean="0">
                <a:latin typeface="+mj-lt"/>
              </a:rPr>
              <a:t>what’s involved?</a:t>
            </a:r>
            <a:endParaRPr lang="en-GB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>
                <a:latin typeface="+mj-lt"/>
              </a:rPr>
              <a:t>Parents </a:t>
            </a:r>
            <a:r>
              <a:rPr lang="en-GB" b="1" dirty="0" smtClean="0">
                <a:latin typeface="+mj-lt"/>
              </a:rPr>
              <a:t>Forum-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who leads on this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>
                <a:latin typeface="+mj-lt"/>
              </a:rPr>
              <a:t>Volunteer helpers, </a:t>
            </a:r>
            <a:r>
              <a:rPr lang="en-GB" b="1" dirty="0" smtClean="0">
                <a:latin typeface="+mj-lt"/>
              </a:rPr>
              <a:t>supervisors- </a:t>
            </a:r>
            <a:r>
              <a:rPr lang="en-GB" sz="2400" dirty="0" smtClean="0">
                <a:latin typeface="+mj-lt"/>
              </a:rPr>
              <a:t>what role do they play</a:t>
            </a:r>
            <a:endParaRPr lang="en-GB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>
                <a:latin typeface="+mj-lt"/>
              </a:rPr>
              <a:t>ATHLETES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000" dirty="0">
                <a:effectLst/>
              </a:rPr>
              <a:t>Who and what does it take to organise </a:t>
            </a:r>
            <a:r>
              <a:rPr lang="en-GB" sz="3000" dirty="0" smtClean="0">
                <a:effectLst/>
              </a:rPr>
              <a:t>Kilmarnock Harriers?</a:t>
            </a:r>
            <a:endParaRPr lang="en-GB" sz="3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/>
          <a:lstStyle/>
          <a:p>
            <a:r>
              <a:rPr lang="en-GB" sz="1700" smtClean="0"/>
              <a:t>Membership Co-ordinator*</a:t>
            </a:r>
          </a:p>
          <a:p>
            <a:r>
              <a:rPr lang="en-GB" sz="1700" smtClean="0"/>
              <a:t>Clothes and merchandise Co-ordinator</a:t>
            </a:r>
          </a:p>
          <a:p>
            <a:r>
              <a:rPr lang="en-GB" sz="1700" smtClean="0"/>
              <a:t>Race Co-ordinator</a:t>
            </a:r>
          </a:p>
          <a:p>
            <a:r>
              <a:rPr lang="en-GB" sz="1700" smtClean="0"/>
              <a:t>Press and publicity Officer*</a:t>
            </a:r>
          </a:p>
          <a:p>
            <a:r>
              <a:rPr lang="en-GB" sz="1700" smtClean="0"/>
              <a:t>Web site design</a:t>
            </a:r>
          </a:p>
          <a:p>
            <a:r>
              <a:rPr lang="en-GB" sz="1700" smtClean="0"/>
              <a:t>Parent helpers – various roles*</a:t>
            </a:r>
          </a:p>
          <a:p>
            <a:r>
              <a:rPr lang="en-GB" sz="1700" smtClean="0"/>
              <a:t>Coaches*</a:t>
            </a:r>
          </a:p>
          <a:p>
            <a:r>
              <a:rPr lang="en-GB" sz="1700" smtClean="0"/>
              <a:t>First Aider</a:t>
            </a:r>
          </a:p>
          <a:p>
            <a:r>
              <a:rPr lang="en-GB" sz="1700" smtClean="0"/>
              <a:t>Health &amp; Safety Co-ordinator</a:t>
            </a:r>
          </a:p>
          <a:p>
            <a:r>
              <a:rPr lang="en-GB" sz="1700" smtClean="0"/>
              <a:t>EAC Sports Council Rep</a:t>
            </a:r>
          </a:p>
          <a:p>
            <a:r>
              <a:rPr lang="en-GB" sz="1700" smtClean="0"/>
              <a:t>Ayrshire Harriers Rep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Kilmarnock Harrier &amp; AC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President*		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Vice President*	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Secretary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Minutes Secretary*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Treasurer*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Welfare Officer*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6pm Co-ordinator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7pm Road running co-ordinator*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7pm Health and Fitness Co-ordinator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Club Captain (1 male, 1 female)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/>
              <a:t>Coaching Co-ordinator*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0080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0" dirty="0" smtClean="0"/>
              <a:t>Club</a:t>
            </a:r>
            <a:r>
              <a:rPr lang="en-GB" sz="4000" b="0" dirty="0" smtClean="0">
                <a:latin typeface="Arial" charset="0"/>
              </a:rPr>
              <a:t> Roles</a:t>
            </a:r>
          </a:p>
        </p:txBody>
      </p:sp>
      <p:sp>
        <p:nvSpPr>
          <p:cNvPr id="15" name="Content Placeholder 14"/>
          <p:cNvSpPr>
            <a:spLocks/>
          </p:cNvSpPr>
          <p:nvPr/>
        </p:nvSpPr>
        <p:spPr bwMode="auto">
          <a:xfrm>
            <a:off x="201613" y="1377950"/>
            <a:ext cx="23558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b="1" dirty="0">
                <a:latin typeface="+mj-lt"/>
                <a:cs typeface="DaunPenh" pitchFamily="2" charset="0"/>
              </a:rPr>
              <a:t>Coaching volunteers</a:t>
            </a:r>
            <a:r>
              <a:rPr lang="en-US" sz="1600" dirty="0">
                <a:latin typeface="+mj-lt"/>
                <a:cs typeface="DaunPenh" pitchFamily="2" charset="0"/>
              </a:rPr>
              <a:t>:</a:t>
            </a:r>
          </a:p>
          <a:p>
            <a:pPr marL="974725" lvl="1" indent="-6111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itchFamily="2" charset="2"/>
              <a:buBlip>
                <a:blip r:embed="rId2"/>
              </a:buBlip>
              <a:defRPr/>
            </a:pPr>
            <a:endParaRPr lang="en-US" sz="1600" dirty="0">
              <a:latin typeface="+mj-lt"/>
              <a:cs typeface="DaunPenh" pitchFamily="2" charset="0"/>
            </a:endParaRP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Head Coach;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Senior Event Coaches;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Event Coaches;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Team Managers;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Head Junior Development;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Induction Coaches;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Coaching Coordinator.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  <a:cs typeface="DaunPenh" pitchFamily="2" charset="0"/>
              </a:rPr>
              <a:t>Head Mentor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;</a:t>
            </a:r>
          </a:p>
          <a:p>
            <a:pPr marL="974725" lvl="1" indent="-6111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itchFamily="2" charset="2"/>
              <a:buBlip>
                <a:blip r:embed="rId2"/>
              </a:buBlip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574675" indent="-611188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8" name="Content Placeholder 14"/>
          <p:cNvSpPr>
            <a:spLocks/>
          </p:cNvSpPr>
          <p:nvPr/>
        </p:nvSpPr>
        <p:spPr bwMode="auto">
          <a:xfrm>
            <a:off x="2505075" y="1341438"/>
            <a:ext cx="3600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Club volunteers</a:t>
            </a:r>
            <a:r>
              <a:rPr lang="en-US" sz="1600" dirty="0">
                <a:latin typeface="+mj-lt"/>
              </a:rPr>
              <a:t>:</a:t>
            </a:r>
          </a:p>
          <a:p>
            <a:pPr marL="974725" lvl="1" indent="-6111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1600" dirty="0">
              <a:latin typeface="+mj-lt"/>
            </a:endParaRP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Chairperson;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Secretary;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Treasurer;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Volunteer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Membership Secretary;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Welfare Officers;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Disability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Junior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Fundraiser;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Health and Safety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First Aid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Social Event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Communications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Club Kit and Merchandise Coordinator;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Refreshment Coordinators and Helpers;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dirty="0">
                <a:latin typeface="+mj-lt"/>
              </a:rPr>
              <a:t>Fixture Coordinators;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574675" indent="-611188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5608" name="Content Placeholder 14"/>
          <p:cNvSpPr>
            <a:spLocks/>
          </p:cNvSpPr>
          <p:nvPr/>
        </p:nvSpPr>
        <p:spPr bwMode="auto">
          <a:xfrm>
            <a:off x="5889625" y="1341438"/>
            <a:ext cx="3506788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b="1" dirty="0">
                <a:latin typeface="+mj-lt"/>
              </a:rPr>
              <a:t>Officiating/ Competition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b="1" dirty="0">
                <a:latin typeface="+mj-lt"/>
              </a:rPr>
              <a:t>	  Volunteers:</a:t>
            </a:r>
            <a:endParaRPr lang="en-GB" sz="1600" b="1" dirty="0">
              <a:latin typeface="+mj-lt"/>
            </a:endParaRPr>
          </a:p>
          <a:p>
            <a:pPr marL="974725" lvl="1" indent="-6111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itchFamily="2" charset="2"/>
              <a:buBlip>
                <a:blip r:embed="rId2"/>
              </a:buBlip>
              <a:defRPr/>
            </a:pPr>
            <a:endParaRPr lang="en-GB" sz="1600" dirty="0">
              <a:latin typeface="+mj-lt"/>
            </a:endParaRP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Officials Coordinators;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Starters /Marksmen;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Track Judges &amp; Field Judges;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Time Keepers;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Photo Finish Officials;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Announcers;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Endurance officials;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Race Directors;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Race/Track and Field referees;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Drink Station Helpers;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Marshalls/Funnel Steward;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Technical Manager;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Risk Assessor;</a:t>
            </a: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endParaRPr lang="en-US" sz="1600" dirty="0">
              <a:latin typeface="+mj-lt"/>
            </a:endParaRPr>
          </a:p>
          <a:p>
            <a:pPr marL="363537"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en-US" sz="1600" dirty="0">
                <a:latin typeface="+mj-lt"/>
              </a:rPr>
              <a:t>Clerk of the Course;</a:t>
            </a:r>
          </a:p>
          <a:p>
            <a:pPr marL="974725" lvl="1" indent="-6111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itchFamily="2" charset="2"/>
              <a:buBlip>
                <a:blip r:embed="rId3"/>
              </a:buBlip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974725" lvl="1" indent="-6111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itchFamily="2" charset="2"/>
              <a:buBlip>
                <a:blip r:embed="rId3"/>
              </a:buBlip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latin typeface="+mj-lt"/>
              </a:rPr>
              <a:t>Do you have administration skills?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latin typeface="+mj-lt"/>
              </a:rPr>
              <a:t>Have you worked within a </a:t>
            </a:r>
            <a:r>
              <a:rPr lang="en-GB" dirty="0" smtClean="0">
                <a:latin typeface="+mj-lt"/>
              </a:rPr>
              <a:t>retail </a:t>
            </a:r>
            <a:r>
              <a:rPr lang="en-GB" dirty="0">
                <a:latin typeface="+mj-lt"/>
              </a:rPr>
              <a:t>environment?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latin typeface="+mj-lt"/>
              </a:rPr>
              <a:t>Have you worked with young people?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latin typeface="+mj-lt"/>
              </a:rPr>
              <a:t>Do you work in the banking sector?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latin typeface="+mj-lt"/>
              </a:rPr>
              <a:t>Do you </a:t>
            </a:r>
            <a:r>
              <a:rPr lang="en-GB" dirty="0" smtClean="0">
                <a:latin typeface="+mj-lt"/>
              </a:rPr>
              <a:t>have min 8 </a:t>
            </a:r>
            <a:r>
              <a:rPr lang="en-GB" dirty="0">
                <a:latin typeface="+mj-lt"/>
              </a:rPr>
              <a:t>hours per year of free time?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latin typeface="+mj-lt"/>
              </a:rPr>
              <a:t>Do your young people enjoy athletics?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latin typeface="+mj-lt"/>
              </a:rPr>
              <a:t>Would you like to help more people enjoy the sport?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Kilmarnock Harriers – </a:t>
            </a:r>
            <a:r>
              <a:rPr lang="en-GB" sz="3300" dirty="0" smtClean="0"/>
              <a:t>Ask yourself the following </a:t>
            </a:r>
            <a:r>
              <a:rPr lang="en-GB" sz="3300" dirty="0" smtClean="0">
                <a:effectLst/>
              </a:rPr>
              <a:t>questions</a:t>
            </a:r>
            <a:endParaRPr lang="en-GB" sz="33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800" dirty="0" smtClean="0">
              <a:latin typeface="Arial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800" dirty="0">
              <a:latin typeface="Arial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800" dirty="0" smtClean="0">
              <a:latin typeface="Arial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5400" dirty="0" smtClean="0">
                <a:latin typeface="Arial" charset="0"/>
              </a:rPr>
              <a:t>We have a role for you!!!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en-GB" sz="2800" dirty="0" smtClean="0">
              <a:latin typeface="Arial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6000" b="0" dirty="0"/>
              <a:t>If YES!!!!!!!!!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dirty="0" smtClean="0"/>
              <a:t>More volunteers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dirty="0" smtClean="0"/>
              <a:t>More athletes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dirty="0" smtClean="0"/>
              <a:t>More athletes competing at grass routes – elite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GB" sz="3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dirty="0" smtClean="0"/>
              <a:t>Speak to Mark or Lindsay and complete a volunteer form, it’s that simple!</a:t>
            </a: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/>
              <a:t>Moving Forward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z="4000" smtClean="0">
                <a:effectLst/>
              </a:rPr>
              <a:t>Kilmarnock Harrier &amp; AC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way a team plays as a whole determines its success. You may have the greatest bunch of individual stars in the world, but if they don't play together, the club wont be worth a dime.</a:t>
            </a:r>
          </a:p>
          <a:p>
            <a:pPr>
              <a:buFont typeface="Wingdings 3" pitchFamily="18" charset="2"/>
              <a:buNone/>
            </a:pPr>
            <a:r>
              <a:rPr lang="en-GB" b="1" smtClean="0"/>
              <a:t>Babe Ruth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Ayrshire Athletics Arena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Club Together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Club Roles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Moving forward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Questions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Kilmarnock Harrier &amp; AC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Ayrshire Athletics Arena</a:t>
            </a:r>
            <a:endParaRPr lang="en-GB" dirty="0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819400" y="1600200"/>
          <a:ext cx="28733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3" imgW="10695600" imgH="15129360" progId="AcroExch.Document.7">
                  <p:embed/>
                </p:oleObj>
              </mc:Choice>
              <mc:Fallback>
                <p:oleObj name="Acrobat Document" r:id="rId3" imgW="10695600" imgH="15129360" progId="AcroExch.Document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2873375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G:\Ayrshire Athletics Arena\FinalImage_KAF_Cam01_27Ja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:\Ayrshire Athletics Arena\FinalImage_KAF_Cam02_27Ja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:\Ayrshire Athletics Arena\FinalImage_KAF_Cam03_16Ja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:\Ayrshire Athletics Arena\FinalImage_KAF_Cam03_27Ja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Ayrshire Athletics Arena\FinalImage_KAF_Cam04_27Ja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Performance area</a:t>
            </a:r>
          </a:p>
          <a:p>
            <a:pPr lvl="1"/>
            <a:r>
              <a:rPr lang="en-GB" smtClean="0"/>
              <a:t>Implementation of club development plan</a:t>
            </a:r>
          </a:p>
          <a:p>
            <a:pPr lvl="1"/>
            <a:r>
              <a:rPr lang="en-GB" smtClean="0"/>
              <a:t>Increase participation, including competition</a:t>
            </a:r>
          </a:p>
          <a:p>
            <a:pPr lvl="1"/>
            <a:r>
              <a:rPr lang="en-GB" smtClean="0"/>
              <a:t>Partnership working</a:t>
            </a:r>
          </a:p>
          <a:p>
            <a:pPr lvl="1"/>
            <a:r>
              <a:rPr lang="en-GB" smtClean="0"/>
              <a:t>Volunteer development</a:t>
            </a:r>
          </a:p>
          <a:p>
            <a:pPr lvl="1"/>
            <a:r>
              <a:rPr lang="en-GB" smtClean="0"/>
              <a:t>Coaching</a:t>
            </a:r>
          </a:p>
          <a:p>
            <a:pPr lvl="1"/>
            <a:r>
              <a:rPr lang="en-GB" smtClean="0"/>
              <a:t>Monitoring, evaluating, marketing and communication</a:t>
            </a:r>
          </a:p>
          <a:p>
            <a:pPr lvl="1"/>
            <a:endParaRPr lang="en-GB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Club Together</a:t>
            </a:r>
            <a:br>
              <a:rPr lang="en-GB" dirty="0" smtClean="0"/>
            </a:br>
            <a:r>
              <a:rPr lang="en-GB" sz="2200" dirty="0" smtClean="0"/>
              <a:t>“The vision for supporting athletics clubs to develop in Scotland”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Words>473</Words>
  <Application>Microsoft Office PowerPoint</Application>
  <PresentationFormat>On-screen Show (4:3)</PresentationFormat>
  <Paragraphs>128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DaunPenh</vt:lpstr>
      <vt:lpstr>Garamond</vt:lpstr>
      <vt:lpstr>Lucida Sans Unicode</vt:lpstr>
      <vt:lpstr>Verdana</vt:lpstr>
      <vt:lpstr>Wingdings</vt:lpstr>
      <vt:lpstr>Wingdings 2</vt:lpstr>
      <vt:lpstr>Wingdings 3</vt:lpstr>
      <vt:lpstr>Concourse</vt:lpstr>
      <vt:lpstr>Acrobat Document</vt:lpstr>
      <vt:lpstr>Kilmarnock Harrier &amp; AC Parents Evening </vt:lpstr>
      <vt:lpstr>Kilmarnock Harrier &amp; AC</vt:lpstr>
      <vt:lpstr>Ayrshire Athletics Arena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Club Together “The vision for supporting athletics clubs to develop in Scotland”</vt:lpstr>
      <vt:lpstr>Kilmarnock Harriers</vt:lpstr>
      <vt:lpstr>Who and what does it take to organise Kilmarnock Harriers?</vt:lpstr>
      <vt:lpstr>Kilmarnock Harrier &amp; AC </vt:lpstr>
      <vt:lpstr>Club Roles</vt:lpstr>
      <vt:lpstr>Kilmarnock Harriers – Ask yourself the following questions</vt:lpstr>
      <vt:lpstr>If YES!!!!!!!!!</vt:lpstr>
      <vt:lpstr>Moving Forward</vt:lpstr>
      <vt:lpstr>Kilmarnock Harrier &amp; AC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Kilmarnock Harrier &amp; AC Parents Evening</dc:title>
  <dc:creator>Mcmahon</dc:creator>
  <cp:lastModifiedBy>Lindsay McMahon</cp:lastModifiedBy>
  <cp:revision>25</cp:revision>
  <cp:lastPrinted>2012-04-11T19:05:34Z</cp:lastPrinted>
  <dcterms:created xsi:type="dcterms:W3CDTF">2006-08-16T00:00:00Z</dcterms:created>
  <dcterms:modified xsi:type="dcterms:W3CDTF">2014-09-03T11:03:54Z</dcterms:modified>
</cp:coreProperties>
</file>