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6" r:id="rId2"/>
    <p:sldId id="307" r:id="rId3"/>
    <p:sldId id="308" r:id="rId4"/>
    <p:sldId id="309" r:id="rId5"/>
    <p:sldId id="310" r:id="rId6"/>
  </p:sldIdLst>
  <p:sldSz cx="10688638" cy="7562850"/>
  <p:notesSz cx="6797675" cy="9926638"/>
  <p:defaultTextStyle>
    <a:defPPr>
      <a:defRPr lang="en-US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6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 showGuides="1">
      <p:cViewPr varScale="1">
        <p:scale>
          <a:sx n="64" d="100"/>
          <a:sy n="64" d="100"/>
        </p:scale>
        <p:origin x="1254" y="66"/>
      </p:cViewPr>
      <p:guideLst>
        <p:guide orient="horz" pos="2376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DC00C-FF4C-4BEA-AF1E-377C604960DD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93A2B-6BC1-4C14-9422-D1EB61D6A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86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6B989-5147-4035-B20E-C464EB37CB76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1425"/>
            <a:ext cx="47339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849A5-C2F2-4305-87FA-9E407D9E22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17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ED8B7-C5C4-4C2E-87F4-9334C46C7B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736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ED8B7-C5C4-4C2E-87F4-9334C46C7BB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129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2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7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59363" y="334377"/>
            <a:ext cx="2809479" cy="7116431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361" y="334377"/>
            <a:ext cx="8255859" cy="7116431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0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DC(PPTpages)(16:9:14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00"/>
            <a:ext cx="10694669" cy="75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66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DC(PPTpages)(16:9:14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00"/>
            <a:ext cx="10694669" cy="75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98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361" y="1946734"/>
            <a:ext cx="5531741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5245" y="1946734"/>
            <a:ext cx="5533597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DC(PPTpages)(16:9:14)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00"/>
            <a:ext cx="10694669" cy="75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6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3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2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3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0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5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1BF9D-B787-7546-894B-AEA635C8F78A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8C84B-8249-304D-95DE-8DC90C7A7D6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DC(PPTpages)(16:9:14)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00"/>
            <a:ext cx="10694669" cy="75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0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“Perform when it counts”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scottishathletics Strategy for 2015 - 2019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9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662" y="1567703"/>
            <a:ext cx="9619774" cy="845713"/>
          </a:xfrm>
        </p:spPr>
        <p:txBody>
          <a:bodyPr>
            <a:normAutofit/>
          </a:bodyPr>
          <a:lstStyle/>
          <a:p>
            <a:pPr algn="l"/>
            <a:r>
              <a:rPr lang="en-GB" sz="4400" dirty="0" smtClean="0"/>
              <a:t>Vision / </a:t>
            </a:r>
            <a:r>
              <a:rPr lang="en-GB" sz="4400" dirty="0" smtClean="0"/>
              <a:t>Mission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3119712"/>
            <a:ext cx="9075420" cy="3366710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Inspire</a:t>
            </a:r>
            <a:r>
              <a:rPr lang="en-GB" dirty="0" smtClean="0"/>
              <a:t> – the nation to participate and achieve</a:t>
            </a:r>
          </a:p>
          <a:p>
            <a:r>
              <a:rPr lang="en-GB" b="1" dirty="0" smtClean="0"/>
              <a:t>Engage</a:t>
            </a:r>
            <a:r>
              <a:rPr lang="en-GB" dirty="0" smtClean="0"/>
              <a:t> – everyone in Scotland to perform when it counts and contribute to our sport</a:t>
            </a:r>
          </a:p>
          <a:p>
            <a:r>
              <a:rPr lang="en-GB" b="1" dirty="0" smtClean="0"/>
              <a:t>Aspire</a:t>
            </a:r>
            <a:r>
              <a:rPr lang="en-GB" dirty="0" smtClean="0"/>
              <a:t> – to be the best – individually, as an organisation and as a sport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Perform when it counts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9B47-304D-A742-A9CD-E9C302437743}" type="datetime1">
              <a:rPr lang="en-GB" smtClean="0"/>
              <a:t>23/09/2014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9E2B-BD45-44E8-93CF-F32BC6A8A548}" type="slidenum">
              <a:rPr lang="en-GB" smtClean="0"/>
              <a:t>2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78882" y="2428406"/>
            <a:ext cx="32730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scottish</a:t>
            </a:r>
            <a:r>
              <a:rPr lang="en-GB" sz="2800" dirty="0"/>
              <a:t>athletics will: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607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82" y="1208720"/>
            <a:ext cx="9619774" cy="1260475"/>
          </a:xfrm>
        </p:spPr>
        <p:txBody>
          <a:bodyPr>
            <a:normAutofit/>
          </a:bodyPr>
          <a:lstStyle/>
          <a:p>
            <a:pPr algn="l"/>
            <a:r>
              <a:rPr lang="en-GB" sz="4400" dirty="0" smtClean="0"/>
              <a:t>To deliver we </a:t>
            </a:r>
            <a:r>
              <a:rPr lang="en-GB" sz="4400" dirty="0" smtClean="0"/>
              <a:t>will: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882" y="2421163"/>
            <a:ext cx="10206337" cy="4991131"/>
          </a:xfrm>
        </p:spPr>
        <p:txBody>
          <a:bodyPr>
            <a:normAutofit fontScale="62500" lnSpcReduction="20000"/>
          </a:bodyPr>
          <a:lstStyle/>
          <a:p>
            <a:pPr marL="0">
              <a:buNone/>
            </a:pPr>
            <a:r>
              <a:rPr lang="en-GB" dirty="0" smtClean="0"/>
              <a:t>Lead, develop </a:t>
            </a:r>
            <a:r>
              <a:rPr lang="en-GB" dirty="0" smtClean="0"/>
              <a:t>and </a:t>
            </a:r>
            <a:r>
              <a:rPr lang="en-GB" dirty="0" smtClean="0"/>
              <a:t>deliver the athlete pathway in all communities in Scotland, ensuring that it: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Provides opportunities for </a:t>
            </a:r>
            <a:r>
              <a:rPr lang="en-GB" dirty="0"/>
              <a:t>all in learning, </a:t>
            </a:r>
            <a:r>
              <a:rPr lang="en-GB" dirty="0" smtClean="0"/>
              <a:t>competing and </a:t>
            </a:r>
            <a:r>
              <a:rPr lang="en-GB" dirty="0"/>
              <a:t>contributing </a:t>
            </a:r>
            <a:r>
              <a:rPr lang="en-GB" dirty="0" smtClean="0"/>
              <a:t>– at the level that is appropriate for them</a:t>
            </a:r>
          </a:p>
          <a:p>
            <a:r>
              <a:rPr lang="en-GB" dirty="0" smtClean="0"/>
              <a:t>Identifies and supports athletes with potential to perform on the world stage</a:t>
            </a:r>
          </a:p>
          <a:p>
            <a:r>
              <a:rPr lang="en-GB" dirty="0" smtClean="0"/>
              <a:t>Supports strong and sustainable clubs at the centre of development and delivery</a:t>
            </a:r>
          </a:p>
          <a:p>
            <a:r>
              <a:rPr lang="en-GB" dirty="0" smtClean="0"/>
              <a:t>Motivates and supports our coaching community to excel at all levels</a:t>
            </a:r>
          </a:p>
          <a:p>
            <a:r>
              <a:rPr lang="en-GB" dirty="0" smtClean="0"/>
              <a:t>Provides the right competition at the right level within the right environment</a:t>
            </a:r>
          </a:p>
          <a:p>
            <a:r>
              <a:rPr lang="en-GB" dirty="0" smtClean="0"/>
              <a:t>Recruits and retains more people within the athletics community – performing in all roles</a:t>
            </a:r>
          </a:p>
          <a:p>
            <a:r>
              <a:rPr lang="en-GB" dirty="0" smtClean="0"/>
              <a:t>Is resourced, managed, and governed to an excellent standard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Perform when it counts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0C76-8DE1-0042-B0BA-8CF8742FC35D}" type="datetime1">
              <a:rPr lang="en-GB" smtClean="0"/>
              <a:t>23/09/2014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9E2B-BD45-44E8-93CF-F32BC6A8A54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18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13" y="1373612"/>
            <a:ext cx="10343212" cy="1260475"/>
          </a:xfrm>
        </p:spPr>
        <p:txBody>
          <a:bodyPr>
            <a:noAutofit/>
          </a:bodyPr>
          <a:lstStyle/>
          <a:p>
            <a:pPr algn="l"/>
            <a:r>
              <a:rPr lang="en-GB" sz="2800" dirty="0" smtClean="0"/>
              <a:t>We need the following to ensure we “perform when it counts”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62" y="2421163"/>
            <a:ext cx="10176357" cy="499113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400" dirty="0" smtClean="0"/>
              <a:t>A sub-strategy for performance </a:t>
            </a:r>
            <a:r>
              <a:rPr lang="en-GB" sz="2400" dirty="0" smtClean="0"/>
              <a:t>foundations – linking to the Performance role fulfilled by UK Athletics</a:t>
            </a:r>
          </a:p>
          <a:p>
            <a:pPr>
              <a:spcBef>
                <a:spcPts val="0"/>
              </a:spcBef>
            </a:pPr>
            <a:r>
              <a:rPr lang="en-GB" sz="2400" dirty="0" smtClean="0"/>
              <a:t>A </a:t>
            </a:r>
            <a:r>
              <a:rPr lang="en-GB" sz="2400" dirty="0" smtClean="0"/>
              <a:t>club </a:t>
            </a:r>
            <a:r>
              <a:rPr lang="en-GB" sz="2400" dirty="0"/>
              <a:t>development and excellence </a:t>
            </a:r>
            <a:r>
              <a:rPr lang="en-GB" sz="2400" dirty="0" smtClean="0"/>
              <a:t>sub-strategy that links schools and pre-club activity</a:t>
            </a:r>
            <a:endParaRPr lang="en-GB" sz="2400" dirty="0"/>
          </a:p>
          <a:p>
            <a:pPr>
              <a:spcBef>
                <a:spcPts val="0"/>
              </a:spcBef>
            </a:pPr>
            <a:r>
              <a:rPr lang="en-GB" sz="2400" dirty="0" smtClean="0"/>
              <a:t>A competition </a:t>
            </a:r>
            <a:r>
              <a:rPr lang="en-GB" sz="2400" dirty="0" smtClean="0"/>
              <a:t>sub strategy</a:t>
            </a: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GB" sz="2400" dirty="0" smtClean="0"/>
              <a:t>A facility sub-strategy</a:t>
            </a:r>
          </a:p>
          <a:p>
            <a:pPr>
              <a:spcBef>
                <a:spcPts val="0"/>
              </a:spcBef>
            </a:pPr>
            <a:r>
              <a:rPr lang="en-GB" sz="2400" dirty="0" smtClean="0"/>
              <a:t>A Jogscotland and RR </a:t>
            </a:r>
            <a:r>
              <a:rPr lang="en-GB" sz="2400" dirty="0" smtClean="0"/>
              <a:t>sub-strategy</a:t>
            </a:r>
            <a:endParaRPr lang="en-GB" sz="2400" dirty="0" smtClean="0"/>
          </a:p>
          <a:p>
            <a:pPr>
              <a:spcBef>
                <a:spcPts val="0"/>
              </a:spcBef>
            </a:pPr>
            <a:r>
              <a:rPr lang="en-GB" sz="2400" dirty="0" smtClean="0"/>
              <a:t>A training and </a:t>
            </a:r>
            <a:r>
              <a:rPr lang="en-GB" sz="2400" dirty="0"/>
              <a:t>u</a:t>
            </a:r>
            <a:r>
              <a:rPr lang="en-GB" sz="2400" dirty="0" smtClean="0"/>
              <a:t>pskilling </a:t>
            </a:r>
            <a:r>
              <a:rPr lang="en-GB" sz="2400" dirty="0" smtClean="0"/>
              <a:t>sub-strategy </a:t>
            </a:r>
            <a:r>
              <a:rPr lang="en-GB" sz="2400" dirty="0" smtClean="0"/>
              <a:t>– covering coaching, officials, volunteers</a:t>
            </a:r>
            <a:r>
              <a:rPr lang="en-GB" sz="2400" dirty="0"/>
              <a:t> a</a:t>
            </a:r>
            <a:r>
              <a:rPr lang="en-GB" sz="2400" dirty="0" smtClean="0"/>
              <a:t>nd staff</a:t>
            </a:r>
          </a:p>
          <a:p>
            <a:pPr>
              <a:spcBef>
                <a:spcPts val="0"/>
              </a:spcBef>
            </a:pPr>
            <a:r>
              <a:rPr lang="en-GB" sz="2400" dirty="0" smtClean="0"/>
              <a:t>Strong governance and management – ensuring effective structure, Board, Income and financial management, Communications, stakeholder </a:t>
            </a:r>
            <a:r>
              <a:rPr lang="en-GB" sz="2400" dirty="0" smtClean="0"/>
              <a:t>management.</a:t>
            </a:r>
            <a:endParaRPr lang="en-GB" sz="2400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Perform when it counts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D225-1F51-4648-ABBD-79D10210194A}" type="datetime1">
              <a:rPr lang="en-GB" smtClean="0"/>
              <a:t>23/09/2014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9E2B-BD45-44E8-93CF-F32BC6A8A54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4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813" y="1322196"/>
            <a:ext cx="9619774" cy="1260475"/>
          </a:xfrm>
        </p:spPr>
        <p:txBody>
          <a:bodyPr>
            <a:normAutofit/>
          </a:bodyPr>
          <a:lstStyle/>
          <a:p>
            <a:pPr algn="l"/>
            <a:r>
              <a:rPr lang="en-GB" sz="4400" dirty="0" smtClean="0"/>
              <a:t>2020 vision – where we will be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13" y="2418283"/>
            <a:ext cx="10163331" cy="499113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World medal zone (Top 8) athletes (annually)</a:t>
            </a:r>
          </a:p>
          <a:p>
            <a:r>
              <a:rPr lang="en-GB" sz="2800" dirty="0" smtClean="0"/>
              <a:t>Greater numbers of participants (measured through competition &amp; events / membership / club strengths)</a:t>
            </a:r>
          </a:p>
          <a:p>
            <a:r>
              <a:rPr lang="en-GB" sz="2800" dirty="0" smtClean="0"/>
              <a:t>A modernised coaching structure - key clubs and delivering the pathway – sustainable and secure.</a:t>
            </a:r>
          </a:p>
          <a:p>
            <a:r>
              <a:rPr lang="en-GB" sz="2800" dirty="0" smtClean="0"/>
              <a:t>Athletics &amp; jog / run recognised as impacting on the improving health of </a:t>
            </a:r>
            <a:r>
              <a:rPr lang="en-GB" sz="2800" dirty="0" smtClean="0"/>
              <a:t>Scotland</a:t>
            </a:r>
            <a:endParaRPr lang="en-GB" sz="2800" dirty="0" smtClean="0"/>
          </a:p>
          <a:p>
            <a:r>
              <a:rPr lang="en-GB" sz="2800" dirty="0" smtClean="0"/>
              <a:t>Increased resources into the sport – from a wider range of </a:t>
            </a:r>
            <a:r>
              <a:rPr lang="en-GB" sz="2800" dirty="0" smtClean="0"/>
              <a:t>sources</a:t>
            </a:r>
            <a:endParaRPr lang="en-GB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Perform when it counts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700E4-97BC-264E-8647-B8D71EAE822E}" type="datetime1">
              <a:rPr lang="en-GB" smtClean="0"/>
              <a:t>23/09/2014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9E2B-BD45-44E8-93CF-F32BC6A8A54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64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3604</TotalTime>
  <Words>361</Words>
  <Application>Microsoft Office PowerPoint</Application>
  <PresentationFormat>Custom</PresentationFormat>
  <Paragraphs>47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“Perform when it counts”</vt:lpstr>
      <vt:lpstr>Vision / Mission</vt:lpstr>
      <vt:lpstr>To deliver we will:</vt:lpstr>
      <vt:lpstr>We need the following to ensure we “perform when it counts”</vt:lpstr>
      <vt:lpstr>2020 vision – where we will be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Nigel Holl</cp:lastModifiedBy>
  <cp:revision>18</cp:revision>
  <cp:lastPrinted>2014-09-19T14:52:55Z</cp:lastPrinted>
  <dcterms:created xsi:type="dcterms:W3CDTF">2014-09-18T07:09:46Z</dcterms:created>
  <dcterms:modified xsi:type="dcterms:W3CDTF">2014-09-23T06:45:14Z</dcterms:modified>
</cp:coreProperties>
</file>