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4"/>
  </p:notesMasterIdLst>
  <p:handoutMasterIdLst>
    <p:handoutMasterId r:id="rId45"/>
  </p:handoutMasterIdLst>
  <p:sldIdLst>
    <p:sldId id="294" r:id="rId2"/>
    <p:sldId id="319" r:id="rId3"/>
    <p:sldId id="298" r:id="rId4"/>
    <p:sldId id="349" r:id="rId5"/>
    <p:sldId id="257" r:id="rId6"/>
    <p:sldId id="258" r:id="rId7"/>
    <p:sldId id="259" r:id="rId8"/>
    <p:sldId id="260" r:id="rId9"/>
    <p:sldId id="343" r:id="rId10"/>
    <p:sldId id="261" r:id="rId11"/>
    <p:sldId id="262" r:id="rId12"/>
    <p:sldId id="263" r:id="rId13"/>
    <p:sldId id="355" r:id="rId14"/>
    <p:sldId id="264" r:id="rId15"/>
    <p:sldId id="350" r:id="rId16"/>
    <p:sldId id="321" r:id="rId17"/>
    <p:sldId id="266" r:id="rId18"/>
    <p:sldId id="318" r:id="rId19"/>
    <p:sldId id="284" r:id="rId20"/>
    <p:sldId id="270" r:id="rId21"/>
    <p:sldId id="351" r:id="rId22"/>
    <p:sldId id="352" r:id="rId23"/>
    <p:sldId id="353" r:id="rId24"/>
    <p:sldId id="356" r:id="rId25"/>
    <p:sldId id="273" r:id="rId26"/>
    <p:sldId id="274" r:id="rId27"/>
    <p:sldId id="324" r:id="rId28"/>
    <p:sldId id="275" r:id="rId29"/>
    <p:sldId id="354" r:id="rId30"/>
    <p:sldId id="357" r:id="rId31"/>
    <p:sldId id="277" r:id="rId32"/>
    <p:sldId id="306" r:id="rId33"/>
    <p:sldId id="326" r:id="rId34"/>
    <p:sldId id="290" r:id="rId35"/>
    <p:sldId id="291" r:id="rId36"/>
    <p:sldId id="292" r:id="rId37"/>
    <p:sldId id="293" r:id="rId38"/>
    <p:sldId id="280" r:id="rId39"/>
    <p:sldId id="358" r:id="rId40"/>
    <p:sldId id="289" r:id="rId41"/>
    <p:sldId id="307" r:id="rId42"/>
    <p:sldId id="309" r:id="rId4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9F6"/>
    <a:srgbClr val="FFFF66"/>
    <a:srgbClr val="0066FF"/>
    <a:srgbClr val="686882"/>
    <a:srgbClr val="FFFF00"/>
    <a:srgbClr val="ECE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819" autoAdjust="0"/>
  </p:normalViewPr>
  <p:slideViewPr>
    <p:cSldViewPr snapToGrid="0">
      <p:cViewPr varScale="1">
        <p:scale>
          <a:sx n="51" d="100"/>
          <a:sy n="51" d="100"/>
        </p:scale>
        <p:origin x="787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DD3DB-DEB3-4D4B-80DC-5CCF187C9621}" type="doc">
      <dgm:prSet loTypeId="urn:microsoft.com/office/officeart/2005/8/layout/pyramid1" loCatId="pyramid" qsTypeId="urn:microsoft.com/office/officeart/2005/8/quickstyle/simple1#2" qsCatId="simple" csTypeId="urn:microsoft.com/office/officeart/2005/8/colors/accent1_2#2" csCatId="accent1" phldr="1"/>
      <dgm:spPr/>
    </dgm:pt>
    <dgm:pt modelId="{752F8112-7068-4520-87D4-2AD4820EEFF7}">
      <dgm:prSet phldrT="[Text]"/>
      <dgm:spPr/>
      <dgm:t>
        <a:bodyPr/>
        <a:lstStyle/>
        <a:p>
          <a:endParaRPr lang="en-GB" dirty="0"/>
        </a:p>
      </dgm:t>
    </dgm:pt>
    <dgm:pt modelId="{020E8181-D592-4092-9F0C-7157EF82E77B}" type="parTrans" cxnId="{4A14EB24-05DA-4151-B1A4-A7739367A77E}">
      <dgm:prSet/>
      <dgm:spPr/>
      <dgm:t>
        <a:bodyPr/>
        <a:lstStyle/>
        <a:p>
          <a:endParaRPr lang="en-GB"/>
        </a:p>
      </dgm:t>
    </dgm:pt>
    <dgm:pt modelId="{1161942B-7BF0-4DE6-9A70-D796A7F07368}" type="sibTrans" cxnId="{4A14EB24-05DA-4151-B1A4-A7739367A77E}">
      <dgm:prSet/>
      <dgm:spPr/>
      <dgm:t>
        <a:bodyPr/>
        <a:lstStyle/>
        <a:p>
          <a:endParaRPr lang="en-GB"/>
        </a:p>
      </dgm:t>
    </dgm:pt>
    <dgm:pt modelId="{ED536B7C-93EC-4949-A3C0-27298EDC6B99}">
      <dgm:prSet/>
      <dgm:spPr/>
      <dgm:t>
        <a:bodyPr/>
        <a:lstStyle/>
        <a:p>
          <a:endParaRPr lang="en-GB"/>
        </a:p>
      </dgm:t>
    </dgm:pt>
    <dgm:pt modelId="{6A9B0F9C-DC41-4E4A-B778-C49B51A746AD}" type="parTrans" cxnId="{6CE7EBB0-06CF-46A0-88E8-F4B6A9631770}">
      <dgm:prSet/>
      <dgm:spPr/>
      <dgm:t>
        <a:bodyPr/>
        <a:lstStyle/>
        <a:p>
          <a:endParaRPr lang="en-GB"/>
        </a:p>
      </dgm:t>
    </dgm:pt>
    <dgm:pt modelId="{6EA035EC-2429-46A5-A083-952C99DA7EF2}" type="sibTrans" cxnId="{6CE7EBB0-06CF-46A0-88E8-F4B6A9631770}">
      <dgm:prSet/>
      <dgm:spPr/>
      <dgm:t>
        <a:bodyPr/>
        <a:lstStyle/>
        <a:p>
          <a:endParaRPr lang="en-GB"/>
        </a:p>
      </dgm:t>
    </dgm:pt>
    <dgm:pt modelId="{CE5683E0-88EE-40D8-9F0D-DC345F997C14}">
      <dgm:prSet/>
      <dgm:spPr/>
      <dgm:t>
        <a:bodyPr/>
        <a:lstStyle/>
        <a:p>
          <a:endParaRPr lang="en-GB"/>
        </a:p>
      </dgm:t>
    </dgm:pt>
    <dgm:pt modelId="{C25A6FEF-8D45-4B37-B077-063EA78E5324}" type="parTrans" cxnId="{D79BDE44-B1B7-476E-BBC1-201ABF8C83B3}">
      <dgm:prSet/>
      <dgm:spPr/>
      <dgm:t>
        <a:bodyPr/>
        <a:lstStyle/>
        <a:p>
          <a:endParaRPr lang="en-GB"/>
        </a:p>
      </dgm:t>
    </dgm:pt>
    <dgm:pt modelId="{7BD12861-58E0-4F2F-9AD3-23C70E9E5838}" type="sibTrans" cxnId="{D79BDE44-B1B7-476E-BBC1-201ABF8C83B3}">
      <dgm:prSet/>
      <dgm:spPr/>
      <dgm:t>
        <a:bodyPr/>
        <a:lstStyle/>
        <a:p>
          <a:endParaRPr lang="en-GB"/>
        </a:p>
      </dgm:t>
    </dgm:pt>
    <dgm:pt modelId="{131F3689-08B8-4C6B-A342-54D04017282F}">
      <dgm:prSet phldrT="[Text]"/>
      <dgm:spPr/>
      <dgm:t>
        <a:bodyPr/>
        <a:lstStyle/>
        <a:p>
          <a:endParaRPr lang="en-GB" dirty="0"/>
        </a:p>
      </dgm:t>
    </dgm:pt>
    <dgm:pt modelId="{F76F57FF-189A-4C62-9204-573B34743AC2}" type="sibTrans" cxnId="{6472D3A7-1C96-496A-9C25-FFE89ADB6210}">
      <dgm:prSet/>
      <dgm:spPr/>
      <dgm:t>
        <a:bodyPr/>
        <a:lstStyle/>
        <a:p>
          <a:endParaRPr lang="en-GB"/>
        </a:p>
      </dgm:t>
    </dgm:pt>
    <dgm:pt modelId="{BEDD4F8A-FEBB-45C7-9750-FB7C89F2ED18}" type="parTrans" cxnId="{6472D3A7-1C96-496A-9C25-FFE89ADB6210}">
      <dgm:prSet/>
      <dgm:spPr/>
      <dgm:t>
        <a:bodyPr/>
        <a:lstStyle/>
        <a:p>
          <a:endParaRPr lang="en-GB"/>
        </a:p>
      </dgm:t>
    </dgm:pt>
    <dgm:pt modelId="{F47FEE05-0E29-41B8-9DF2-C5C0E7CD1C41}">
      <dgm:prSet phldrT="[Text]"/>
      <dgm:spPr/>
      <dgm:t>
        <a:bodyPr/>
        <a:lstStyle/>
        <a:p>
          <a:endParaRPr lang="en-GB" dirty="0"/>
        </a:p>
      </dgm:t>
    </dgm:pt>
    <dgm:pt modelId="{F570CCB6-E465-4E0F-B0F6-E8EE8A593B8A}" type="sibTrans" cxnId="{02A69C42-4190-4E55-85CC-8C618740A316}">
      <dgm:prSet/>
      <dgm:spPr/>
      <dgm:t>
        <a:bodyPr/>
        <a:lstStyle/>
        <a:p>
          <a:endParaRPr lang="en-GB"/>
        </a:p>
      </dgm:t>
    </dgm:pt>
    <dgm:pt modelId="{A7EA3C1E-037E-42D6-9BCE-3AFA1DEC2CE3}" type="parTrans" cxnId="{02A69C42-4190-4E55-85CC-8C618740A316}">
      <dgm:prSet/>
      <dgm:spPr/>
      <dgm:t>
        <a:bodyPr/>
        <a:lstStyle/>
        <a:p>
          <a:endParaRPr lang="en-GB"/>
        </a:p>
      </dgm:t>
    </dgm:pt>
    <dgm:pt modelId="{B1B0CFCE-66F7-4A39-9042-F05B97BDD6D7}">
      <dgm:prSet phldrT="[Text]" custT="1"/>
      <dgm:spPr/>
      <dgm:t>
        <a:bodyPr/>
        <a:lstStyle/>
        <a:p>
          <a:endParaRPr lang="en-GB" sz="2800" dirty="0"/>
        </a:p>
      </dgm:t>
    </dgm:pt>
    <dgm:pt modelId="{35B1E1A7-68AA-46F8-9045-53075A1FFCD9}" type="sibTrans" cxnId="{DD8B34D6-F1C5-4495-8136-113E5236D132}">
      <dgm:prSet/>
      <dgm:spPr/>
      <dgm:t>
        <a:bodyPr/>
        <a:lstStyle/>
        <a:p>
          <a:endParaRPr lang="en-GB"/>
        </a:p>
      </dgm:t>
    </dgm:pt>
    <dgm:pt modelId="{6A5D36D9-15FB-41AE-A672-0415B6A37EFD}" type="parTrans" cxnId="{DD8B34D6-F1C5-4495-8136-113E5236D132}">
      <dgm:prSet/>
      <dgm:spPr/>
      <dgm:t>
        <a:bodyPr/>
        <a:lstStyle/>
        <a:p>
          <a:endParaRPr lang="en-GB"/>
        </a:p>
      </dgm:t>
    </dgm:pt>
    <dgm:pt modelId="{95ED541D-4A98-4B66-90C9-B54A517CA05A}" type="pres">
      <dgm:prSet presAssocID="{64FDD3DB-DEB3-4D4B-80DC-5CCF187C9621}" presName="Name0" presStyleCnt="0">
        <dgm:presLayoutVars>
          <dgm:dir/>
          <dgm:animLvl val="lvl"/>
          <dgm:resizeHandles val="exact"/>
        </dgm:presLayoutVars>
      </dgm:prSet>
      <dgm:spPr/>
    </dgm:pt>
    <dgm:pt modelId="{9E539B31-025C-49FC-AEB9-1FB92F8BA682}" type="pres">
      <dgm:prSet presAssocID="{752F8112-7068-4520-87D4-2AD4820EEFF7}" presName="Name8" presStyleCnt="0"/>
      <dgm:spPr/>
    </dgm:pt>
    <dgm:pt modelId="{50CCA27A-5632-47F9-B211-B21B752D4D16}" type="pres">
      <dgm:prSet presAssocID="{752F8112-7068-4520-87D4-2AD4820EEFF7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9DDEC-284A-45C8-BC7B-C2EA7BB7BA5E}" type="pres">
      <dgm:prSet presAssocID="{752F8112-7068-4520-87D4-2AD4820EEF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F9FB1-8C9A-4ADF-B3DF-37F1F7E3474D}" type="pres">
      <dgm:prSet presAssocID="{131F3689-08B8-4C6B-A342-54D04017282F}" presName="Name8" presStyleCnt="0"/>
      <dgm:spPr/>
    </dgm:pt>
    <dgm:pt modelId="{773DEFC1-1B53-41D1-902D-E6B6F815B0B8}" type="pres">
      <dgm:prSet presAssocID="{131F3689-08B8-4C6B-A342-54D04017282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C996A-40F4-42E2-9DC7-671887F0221A}" type="pres">
      <dgm:prSet presAssocID="{131F3689-08B8-4C6B-A342-54D040172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77ADC-3E3F-4CC0-9B2A-E38669D8C763}" type="pres">
      <dgm:prSet presAssocID="{F47FEE05-0E29-41B8-9DF2-C5C0E7CD1C41}" presName="Name8" presStyleCnt="0"/>
      <dgm:spPr/>
    </dgm:pt>
    <dgm:pt modelId="{1E793033-2EF1-42E7-9405-1C4F6B0A03E5}" type="pres">
      <dgm:prSet presAssocID="{F47FEE05-0E29-41B8-9DF2-C5C0E7CD1C4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87E30-9E3F-400C-BA47-56073E1BE4B9}" type="pres">
      <dgm:prSet presAssocID="{F47FEE05-0E29-41B8-9DF2-C5C0E7CD1C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D7D06-6767-407F-AD0C-54BC3011B8F8}" type="pres">
      <dgm:prSet presAssocID="{ED536B7C-93EC-4949-A3C0-27298EDC6B99}" presName="Name8" presStyleCnt="0"/>
      <dgm:spPr/>
    </dgm:pt>
    <dgm:pt modelId="{DAB1A51D-6F41-414E-8675-660FAFECBF64}" type="pres">
      <dgm:prSet presAssocID="{ED536B7C-93EC-4949-A3C0-27298EDC6B9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D9B519-B670-4AB9-890D-8CE6BDD5320D}" type="pres">
      <dgm:prSet presAssocID="{ED536B7C-93EC-4949-A3C0-27298EDC6B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AC469-10F5-447A-9B31-CA6A8F7EE157}" type="pres">
      <dgm:prSet presAssocID="{CE5683E0-88EE-40D8-9F0D-DC345F997C14}" presName="Name8" presStyleCnt="0"/>
      <dgm:spPr/>
    </dgm:pt>
    <dgm:pt modelId="{F9410634-E9AE-4280-8C76-0632641F83E4}" type="pres">
      <dgm:prSet presAssocID="{CE5683E0-88EE-40D8-9F0D-DC345F997C1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618D5B-7D16-41D2-9452-E7D49D9D1DEC}" type="pres">
      <dgm:prSet presAssocID="{CE5683E0-88EE-40D8-9F0D-DC345F997C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F1B40-F12A-4FE8-B486-7A9A605C54E0}" type="pres">
      <dgm:prSet presAssocID="{B1B0CFCE-66F7-4A39-9042-F05B97BDD6D7}" presName="Name8" presStyleCnt="0"/>
      <dgm:spPr/>
    </dgm:pt>
    <dgm:pt modelId="{294AECBA-50B3-4A78-AC4A-87019307654F}" type="pres">
      <dgm:prSet presAssocID="{B1B0CFCE-66F7-4A39-9042-F05B97BDD6D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D36C1-DA31-46EC-802B-E228C12B7CD0}" type="pres">
      <dgm:prSet presAssocID="{B1B0CFCE-66F7-4A39-9042-F05B97BDD6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14EB24-05DA-4151-B1A4-A7739367A77E}" srcId="{64FDD3DB-DEB3-4D4B-80DC-5CCF187C9621}" destId="{752F8112-7068-4520-87D4-2AD4820EEFF7}" srcOrd="0" destOrd="0" parTransId="{020E8181-D592-4092-9F0C-7157EF82E77B}" sibTransId="{1161942B-7BF0-4DE6-9A70-D796A7F07368}"/>
    <dgm:cxn modelId="{6472D3A7-1C96-496A-9C25-FFE89ADB6210}" srcId="{64FDD3DB-DEB3-4D4B-80DC-5CCF187C9621}" destId="{131F3689-08B8-4C6B-A342-54D04017282F}" srcOrd="1" destOrd="0" parTransId="{BEDD4F8A-FEBB-45C7-9750-FB7C89F2ED18}" sibTransId="{F76F57FF-189A-4C62-9204-573B34743AC2}"/>
    <dgm:cxn modelId="{BFD641A1-DA78-453B-850A-33894B24BAA7}" type="presOf" srcId="{64FDD3DB-DEB3-4D4B-80DC-5CCF187C9621}" destId="{95ED541D-4A98-4B66-90C9-B54A517CA05A}" srcOrd="0" destOrd="0" presId="urn:microsoft.com/office/officeart/2005/8/layout/pyramid1"/>
    <dgm:cxn modelId="{E3A8F9E6-8287-46A0-A00A-040CDA0829A3}" type="presOf" srcId="{131F3689-08B8-4C6B-A342-54D04017282F}" destId="{773DEFC1-1B53-41D1-902D-E6B6F815B0B8}" srcOrd="0" destOrd="0" presId="urn:microsoft.com/office/officeart/2005/8/layout/pyramid1"/>
    <dgm:cxn modelId="{801EE62A-1D12-4F09-91DC-F2DDFEAF738E}" type="presOf" srcId="{B1B0CFCE-66F7-4A39-9042-F05B97BDD6D7}" destId="{294AECBA-50B3-4A78-AC4A-87019307654F}" srcOrd="0" destOrd="0" presId="urn:microsoft.com/office/officeart/2005/8/layout/pyramid1"/>
    <dgm:cxn modelId="{EADF1023-EFB4-4B19-85C7-ACA036365FE4}" type="presOf" srcId="{752F8112-7068-4520-87D4-2AD4820EEFF7}" destId="{64C9DDEC-284A-45C8-BC7B-C2EA7BB7BA5E}" srcOrd="1" destOrd="0" presId="urn:microsoft.com/office/officeart/2005/8/layout/pyramid1"/>
    <dgm:cxn modelId="{F1CCA172-DDDD-4AA6-B73E-4E5074178880}" type="presOf" srcId="{CE5683E0-88EE-40D8-9F0D-DC345F997C14}" destId="{F9410634-E9AE-4280-8C76-0632641F83E4}" srcOrd="0" destOrd="0" presId="urn:microsoft.com/office/officeart/2005/8/layout/pyramid1"/>
    <dgm:cxn modelId="{02A69C42-4190-4E55-85CC-8C618740A316}" srcId="{64FDD3DB-DEB3-4D4B-80DC-5CCF187C9621}" destId="{F47FEE05-0E29-41B8-9DF2-C5C0E7CD1C41}" srcOrd="2" destOrd="0" parTransId="{A7EA3C1E-037E-42D6-9BCE-3AFA1DEC2CE3}" sibTransId="{F570CCB6-E465-4E0F-B0F6-E8EE8A593B8A}"/>
    <dgm:cxn modelId="{DD8B34D6-F1C5-4495-8136-113E5236D132}" srcId="{64FDD3DB-DEB3-4D4B-80DC-5CCF187C9621}" destId="{B1B0CFCE-66F7-4A39-9042-F05B97BDD6D7}" srcOrd="5" destOrd="0" parTransId="{6A5D36D9-15FB-41AE-A672-0415B6A37EFD}" sibTransId="{35B1E1A7-68AA-46F8-9045-53075A1FFCD9}"/>
    <dgm:cxn modelId="{214644DF-646C-4D92-BAB5-68C108CBC2C7}" type="presOf" srcId="{ED536B7C-93EC-4949-A3C0-27298EDC6B99}" destId="{DAB1A51D-6F41-414E-8675-660FAFECBF64}" srcOrd="0" destOrd="0" presId="urn:microsoft.com/office/officeart/2005/8/layout/pyramid1"/>
    <dgm:cxn modelId="{7EECA447-DDFF-41B5-B2FD-ABF46DCEB535}" type="presOf" srcId="{CE5683E0-88EE-40D8-9F0D-DC345F997C14}" destId="{85618D5B-7D16-41D2-9452-E7D49D9D1DEC}" srcOrd="1" destOrd="0" presId="urn:microsoft.com/office/officeart/2005/8/layout/pyramid1"/>
    <dgm:cxn modelId="{6CE7EBB0-06CF-46A0-88E8-F4B6A9631770}" srcId="{64FDD3DB-DEB3-4D4B-80DC-5CCF187C9621}" destId="{ED536B7C-93EC-4949-A3C0-27298EDC6B99}" srcOrd="3" destOrd="0" parTransId="{6A9B0F9C-DC41-4E4A-B778-C49B51A746AD}" sibTransId="{6EA035EC-2429-46A5-A083-952C99DA7EF2}"/>
    <dgm:cxn modelId="{B2AAD3F4-ACFD-4AB5-BC9C-A52270FFF615}" type="presOf" srcId="{F47FEE05-0E29-41B8-9DF2-C5C0E7CD1C41}" destId="{1E793033-2EF1-42E7-9405-1C4F6B0A03E5}" srcOrd="0" destOrd="0" presId="urn:microsoft.com/office/officeart/2005/8/layout/pyramid1"/>
    <dgm:cxn modelId="{D81D97B4-7B38-4B36-B100-DAD896FA0116}" type="presOf" srcId="{F47FEE05-0E29-41B8-9DF2-C5C0E7CD1C41}" destId="{71087E30-9E3F-400C-BA47-56073E1BE4B9}" srcOrd="1" destOrd="0" presId="urn:microsoft.com/office/officeart/2005/8/layout/pyramid1"/>
    <dgm:cxn modelId="{D79BDE44-B1B7-476E-BBC1-201ABF8C83B3}" srcId="{64FDD3DB-DEB3-4D4B-80DC-5CCF187C9621}" destId="{CE5683E0-88EE-40D8-9F0D-DC345F997C14}" srcOrd="4" destOrd="0" parTransId="{C25A6FEF-8D45-4B37-B077-063EA78E5324}" sibTransId="{7BD12861-58E0-4F2F-9AD3-23C70E9E5838}"/>
    <dgm:cxn modelId="{ACF9831B-6690-43F7-A026-A459447BF898}" type="presOf" srcId="{ED536B7C-93EC-4949-A3C0-27298EDC6B99}" destId="{90D9B519-B670-4AB9-890D-8CE6BDD5320D}" srcOrd="1" destOrd="0" presId="urn:microsoft.com/office/officeart/2005/8/layout/pyramid1"/>
    <dgm:cxn modelId="{F4948240-5F12-4E41-AD77-A02837BEE7F5}" type="presOf" srcId="{131F3689-08B8-4C6B-A342-54D04017282F}" destId="{595C996A-40F4-42E2-9DC7-671887F0221A}" srcOrd="1" destOrd="0" presId="urn:microsoft.com/office/officeart/2005/8/layout/pyramid1"/>
    <dgm:cxn modelId="{44305454-7EC8-4F59-9EE9-D9452F4C2881}" type="presOf" srcId="{B1B0CFCE-66F7-4A39-9042-F05B97BDD6D7}" destId="{9D8D36C1-DA31-46EC-802B-E228C12B7CD0}" srcOrd="1" destOrd="0" presId="urn:microsoft.com/office/officeart/2005/8/layout/pyramid1"/>
    <dgm:cxn modelId="{385B5320-E0D7-4343-9E3E-9681761FC5C0}" type="presOf" srcId="{752F8112-7068-4520-87D4-2AD4820EEFF7}" destId="{50CCA27A-5632-47F9-B211-B21B752D4D16}" srcOrd="0" destOrd="0" presId="urn:microsoft.com/office/officeart/2005/8/layout/pyramid1"/>
    <dgm:cxn modelId="{691D35CC-D307-4EF4-BF39-9779968B7CEE}" type="presParOf" srcId="{95ED541D-4A98-4B66-90C9-B54A517CA05A}" destId="{9E539B31-025C-49FC-AEB9-1FB92F8BA682}" srcOrd="0" destOrd="0" presId="urn:microsoft.com/office/officeart/2005/8/layout/pyramid1"/>
    <dgm:cxn modelId="{6AB9743A-3D9D-428A-8002-88A6A7D39E08}" type="presParOf" srcId="{9E539B31-025C-49FC-AEB9-1FB92F8BA682}" destId="{50CCA27A-5632-47F9-B211-B21B752D4D16}" srcOrd="0" destOrd="0" presId="urn:microsoft.com/office/officeart/2005/8/layout/pyramid1"/>
    <dgm:cxn modelId="{8291D918-3BB5-43B5-9E39-5EC7B8C78928}" type="presParOf" srcId="{9E539B31-025C-49FC-AEB9-1FB92F8BA682}" destId="{64C9DDEC-284A-45C8-BC7B-C2EA7BB7BA5E}" srcOrd="1" destOrd="0" presId="urn:microsoft.com/office/officeart/2005/8/layout/pyramid1"/>
    <dgm:cxn modelId="{F71412E4-D232-4513-9017-033FCB8134E5}" type="presParOf" srcId="{95ED541D-4A98-4B66-90C9-B54A517CA05A}" destId="{7EAF9FB1-8C9A-4ADF-B3DF-37F1F7E3474D}" srcOrd="1" destOrd="0" presId="urn:microsoft.com/office/officeart/2005/8/layout/pyramid1"/>
    <dgm:cxn modelId="{FCA2D85E-9F39-4CE8-875A-3B1A99EAAE93}" type="presParOf" srcId="{7EAF9FB1-8C9A-4ADF-B3DF-37F1F7E3474D}" destId="{773DEFC1-1B53-41D1-902D-E6B6F815B0B8}" srcOrd="0" destOrd="0" presId="urn:microsoft.com/office/officeart/2005/8/layout/pyramid1"/>
    <dgm:cxn modelId="{70916890-9F41-4E6B-9A20-8847F062F0FF}" type="presParOf" srcId="{7EAF9FB1-8C9A-4ADF-B3DF-37F1F7E3474D}" destId="{595C996A-40F4-42E2-9DC7-671887F0221A}" srcOrd="1" destOrd="0" presId="urn:microsoft.com/office/officeart/2005/8/layout/pyramid1"/>
    <dgm:cxn modelId="{274F26EF-D6B2-4B29-A005-07FE86B822F9}" type="presParOf" srcId="{95ED541D-4A98-4B66-90C9-B54A517CA05A}" destId="{1F577ADC-3E3F-4CC0-9B2A-E38669D8C763}" srcOrd="2" destOrd="0" presId="urn:microsoft.com/office/officeart/2005/8/layout/pyramid1"/>
    <dgm:cxn modelId="{EA57A221-64CA-4D79-BECD-14C7FF37936B}" type="presParOf" srcId="{1F577ADC-3E3F-4CC0-9B2A-E38669D8C763}" destId="{1E793033-2EF1-42E7-9405-1C4F6B0A03E5}" srcOrd="0" destOrd="0" presId="urn:microsoft.com/office/officeart/2005/8/layout/pyramid1"/>
    <dgm:cxn modelId="{29C48441-AD29-419F-86B1-F0CC9CA6D8AD}" type="presParOf" srcId="{1F577ADC-3E3F-4CC0-9B2A-E38669D8C763}" destId="{71087E30-9E3F-400C-BA47-56073E1BE4B9}" srcOrd="1" destOrd="0" presId="urn:microsoft.com/office/officeart/2005/8/layout/pyramid1"/>
    <dgm:cxn modelId="{BD6AC5CC-FF04-48D0-A809-F0FDFAF3923B}" type="presParOf" srcId="{95ED541D-4A98-4B66-90C9-B54A517CA05A}" destId="{F90D7D06-6767-407F-AD0C-54BC3011B8F8}" srcOrd="3" destOrd="0" presId="urn:microsoft.com/office/officeart/2005/8/layout/pyramid1"/>
    <dgm:cxn modelId="{BABD920B-EE5C-4A4B-A924-9B5424527905}" type="presParOf" srcId="{F90D7D06-6767-407F-AD0C-54BC3011B8F8}" destId="{DAB1A51D-6F41-414E-8675-660FAFECBF64}" srcOrd="0" destOrd="0" presId="urn:microsoft.com/office/officeart/2005/8/layout/pyramid1"/>
    <dgm:cxn modelId="{3169C56E-8325-4DBD-BDF0-3013392B1358}" type="presParOf" srcId="{F90D7D06-6767-407F-AD0C-54BC3011B8F8}" destId="{90D9B519-B670-4AB9-890D-8CE6BDD5320D}" srcOrd="1" destOrd="0" presId="urn:microsoft.com/office/officeart/2005/8/layout/pyramid1"/>
    <dgm:cxn modelId="{CEEC3CCA-B83F-4033-A59E-ED47BB08D575}" type="presParOf" srcId="{95ED541D-4A98-4B66-90C9-B54A517CA05A}" destId="{8A4AC469-10F5-447A-9B31-CA6A8F7EE157}" srcOrd="4" destOrd="0" presId="urn:microsoft.com/office/officeart/2005/8/layout/pyramid1"/>
    <dgm:cxn modelId="{C9230AE8-DA86-4188-B530-FCB541503BBE}" type="presParOf" srcId="{8A4AC469-10F5-447A-9B31-CA6A8F7EE157}" destId="{F9410634-E9AE-4280-8C76-0632641F83E4}" srcOrd="0" destOrd="0" presId="urn:microsoft.com/office/officeart/2005/8/layout/pyramid1"/>
    <dgm:cxn modelId="{42A09B11-5AE5-4881-BB2D-6A9B21330FCD}" type="presParOf" srcId="{8A4AC469-10F5-447A-9B31-CA6A8F7EE157}" destId="{85618D5B-7D16-41D2-9452-E7D49D9D1DEC}" srcOrd="1" destOrd="0" presId="urn:microsoft.com/office/officeart/2005/8/layout/pyramid1"/>
    <dgm:cxn modelId="{00B3B2CC-8508-4B06-9D48-CA785C5F5D02}" type="presParOf" srcId="{95ED541D-4A98-4B66-90C9-B54A517CA05A}" destId="{F57F1B40-F12A-4FE8-B486-7A9A605C54E0}" srcOrd="5" destOrd="0" presId="urn:microsoft.com/office/officeart/2005/8/layout/pyramid1"/>
    <dgm:cxn modelId="{8FE7679A-5A38-41D6-A333-95CA50E13FA1}" type="presParOf" srcId="{F57F1B40-F12A-4FE8-B486-7A9A605C54E0}" destId="{294AECBA-50B3-4A78-AC4A-87019307654F}" srcOrd="0" destOrd="0" presId="urn:microsoft.com/office/officeart/2005/8/layout/pyramid1"/>
    <dgm:cxn modelId="{667ED179-867E-4BDF-814B-3CBB23260513}" type="presParOf" srcId="{F57F1B40-F12A-4FE8-B486-7A9A605C54E0}" destId="{9D8D36C1-DA31-46EC-802B-E228C12B7C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DD3DB-DEB3-4D4B-80DC-5CCF187C9621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</dgm:pt>
    <dgm:pt modelId="{752F8112-7068-4520-87D4-2AD4820EEFF7}">
      <dgm:prSet phldrT="[Text]"/>
      <dgm:spPr>
        <a:solidFill>
          <a:srgbClr val="CCFF99"/>
        </a:solidFill>
      </dgm:spPr>
      <dgm:t>
        <a:bodyPr/>
        <a:lstStyle/>
        <a:p>
          <a:endParaRPr lang="en-GB" dirty="0"/>
        </a:p>
      </dgm:t>
    </dgm:pt>
    <dgm:pt modelId="{020E8181-D592-4092-9F0C-7157EF82E77B}" type="parTrans" cxnId="{4A14EB24-05DA-4151-B1A4-A7739367A77E}">
      <dgm:prSet/>
      <dgm:spPr/>
      <dgm:t>
        <a:bodyPr/>
        <a:lstStyle/>
        <a:p>
          <a:endParaRPr lang="en-GB"/>
        </a:p>
      </dgm:t>
    </dgm:pt>
    <dgm:pt modelId="{1161942B-7BF0-4DE6-9A70-D796A7F07368}" type="sibTrans" cxnId="{4A14EB24-05DA-4151-B1A4-A7739367A77E}">
      <dgm:prSet/>
      <dgm:spPr/>
      <dgm:t>
        <a:bodyPr/>
        <a:lstStyle/>
        <a:p>
          <a:endParaRPr lang="en-GB"/>
        </a:p>
      </dgm:t>
    </dgm:pt>
    <dgm:pt modelId="{ED536B7C-93EC-4949-A3C0-27298EDC6B99}">
      <dgm:prSet/>
      <dgm:spPr>
        <a:solidFill>
          <a:srgbClr val="CCFF99"/>
        </a:solidFill>
      </dgm:spPr>
      <dgm:t>
        <a:bodyPr/>
        <a:lstStyle/>
        <a:p>
          <a:endParaRPr lang="en-GB"/>
        </a:p>
      </dgm:t>
    </dgm:pt>
    <dgm:pt modelId="{6A9B0F9C-DC41-4E4A-B778-C49B51A746AD}" type="parTrans" cxnId="{6CE7EBB0-06CF-46A0-88E8-F4B6A9631770}">
      <dgm:prSet/>
      <dgm:spPr/>
      <dgm:t>
        <a:bodyPr/>
        <a:lstStyle/>
        <a:p>
          <a:endParaRPr lang="en-GB"/>
        </a:p>
      </dgm:t>
    </dgm:pt>
    <dgm:pt modelId="{6EA035EC-2429-46A5-A083-952C99DA7EF2}" type="sibTrans" cxnId="{6CE7EBB0-06CF-46A0-88E8-F4B6A9631770}">
      <dgm:prSet/>
      <dgm:spPr/>
      <dgm:t>
        <a:bodyPr/>
        <a:lstStyle/>
        <a:p>
          <a:endParaRPr lang="en-GB"/>
        </a:p>
      </dgm:t>
    </dgm:pt>
    <dgm:pt modelId="{CE5683E0-88EE-40D8-9F0D-DC345F997C14}">
      <dgm:prSet/>
      <dgm:spPr>
        <a:solidFill>
          <a:srgbClr val="CCFF99"/>
        </a:solidFill>
      </dgm:spPr>
      <dgm:t>
        <a:bodyPr/>
        <a:lstStyle/>
        <a:p>
          <a:endParaRPr lang="en-GB"/>
        </a:p>
      </dgm:t>
    </dgm:pt>
    <dgm:pt modelId="{C25A6FEF-8D45-4B37-B077-063EA78E5324}" type="parTrans" cxnId="{D79BDE44-B1B7-476E-BBC1-201ABF8C83B3}">
      <dgm:prSet/>
      <dgm:spPr/>
      <dgm:t>
        <a:bodyPr/>
        <a:lstStyle/>
        <a:p>
          <a:endParaRPr lang="en-GB"/>
        </a:p>
      </dgm:t>
    </dgm:pt>
    <dgm:pt modelId="{7BD12861-58E0-4F2F-9AD3-23C70E9E5838}" type="sibTrans" cxnId="{D79BDE44-B1B7-476E-BBC1-201ABF8C83B3}">
      <dgm:prSet/>
      <dgm:spPr/>
      <dgm:t>
        <a:bodyPr/>
        <a:lstStyle/>
        <a:p>
          <a:endParaRPr lang="en-GB"/>
        </a:p>
      </dgm:t>
    </dgm:pt>
    <dgm:pt modelId="{131F3689-08B8-4C6B-A342-54D04017282F}">
      <dgm:prSet phldrT="[Text]"/>
      <dgm:spPr>
        <a:solidFill>
          <a:srgbClr val="CCFF99"/>
        </a:solidFill>
      </dgm:spPr>
      <dgm:t>
        <a:bodyPr/>
        <a:lstStyle/>
        <a:p>
          <a:endParaRPr lang="en-GB" dirty="0"/>
        </a:p>
      </dgm:t>
    </dgm:pt>
    <dgm:pt modelId="{F76F57FF-189A-4C62-9204-573B34743AC2}" type="sibTrans" cxnId="{6472D3A7-1C96-496A-9C25-FFE89ADB6210}">
      <dgm:prSet/>
      <dgm:spPr/>
      <dgm:t>
        <a:bodyPr/>
        <a:lstStyle/>
        <a:p>
          <a:endParaRPr lang="en-GB"/>
        </a:p>
      </dgm:t>
    </dgm:pt>
    <dgm:pt modelId="{BEDD4F8A-FEBB-45C7-9750-FB7C89F2ED18}" type="parTrans" cxnId="{6472D3A7-1C96-496A-9C25-FFE89ADB6210}">
      <dgm:prSet/>
      <dgm:spPr/>
      <dgm:t>
        <a:bodyPr/>
        <a:lstStyle/>
        <a:p>
          <a:endParaRPr lang="en-GB"/>
        </a:p>
      </dgm:t>
    </dgm:pt>
    <dgm:pt modelId="{F47FEE05-0E29-41B8-9DF2-C5C0E7CD1C41}">
      <dgm:prSet phldrT="[Text]"/>
      <dgm:spPr>
        <a:solidFill>
          <a:srgbClr val="CCFF99"/>
        </a:solidFill>
      </dgm:spPr>
      <dgm:t>
        <a:bodyPr/>
        <a:lstStyle/>
        <a:p>
          <a:endParaRPr lang="en-GB" dirty="0"/>
        </a:p>
      </dgm:t>
    </dgm:pt>
    <dgm:pt modelId="{F570CCB6-E465-4E0F-B0F6-E8EE8A593B8A}" type="sibTrans" cxnId="{02A69C42-4190-4E55-85CC-8C618740A316}">
      <dgm:prSet/>
      <dgm:spPr/>
      <dgm:t>
        <a:bodyPr/>
        <a:lstStyle/>
        <a:p>
          <a:endParaRPr lang="en-GB"/>
        </a:p>
      </dgm:t>
    </dgm:pt>
    <dgm:pt modelId="{A7EA3C1E-037E-42D6-9BCE-3AFA1DEC2CE3}" type="parTrans" cxnId="{02A69C42-4190-4E55-85CC-8C618740A316}">
      <dgm:prSet/>
      <dgm:spPr/>
      <dgm:t>
        <a:bodyPr/>
        <a:lstStyle/>
        <a:p>
          <a:endParaRPr lang="en-GB"/>
        </a:p>
      </dgm:t>
    </dgm:pt>
    <dgm:pt modelId="{B1B0CFCE-66F7-4A39-9042-F05B97BDD6D7}">
      <dgm:prSet phldrT="[Text]" custT="1"/>
      <dgm:spPr>
        <a:solidFill>
          <a:srgbClr val="CCFF99"/>
        </a:solidFill>
      </dgm:spPr>
      <dgm:t>
        <a:bodyPr/>
        <a:lstStyle/>
        <a:p>
          <a:r>
            <a:rPr lang="en-GB" sz="2400" dirty="0" smtClean="0"/>
            <a:t>NO AGE GROUPS</a:t>
          </a:r>
          <a:endParaRPr lang="en-GB" sz="2400" dirty="0"/>
        </a:p>
      </dgm:t>
    </dgm:pt>
    <dgm:pt modelId="{35B1E1A7-68AA-46F8-9045-53075A1FFCD9}" type="sibTrans" cxnId="{DD8B34D6-F1C5-4495-8136-113E5236D132}">
      <dgm:prSet/>
      <dgm:spPr/>
      <dgm:t>
        <a:bodyPr/>
        <a:lstStyle/>
        <a:p>
          <a:endParaRPr lang="en-GB"/>
        </a:p>
      </dgm:t>
    </dgm:pt>
    <dgm:pt modelId="{6A5D36D9-15FB-41AE-A672-0415B6A37EFD}" type="parTrans" cxnId="{DD8B34D6-F1C5-4495-8136-113E5236D132}">
      <dgm:prSet/>
      <dgm:spPr/>
      <dgm:t>
        <a:bodyPr/>
        <a:lstStyle/>
        <a:p>
          <a:endParaRPr lang="en-GB"/>
        </a:p>
      </dgm:t>
    </dgm:pt>
    <dgm:pt modelId="{95ED541D-4A98-4B66-90C9-B54A517CA05A}" type="pres">
      <dgm:prSet presAssocID="{64FDD3DB-DEB3-4D4B-80DC-5CCF187C9621}" presName="Name0" presStyleCnt="0">
        <dgm:presLayoutVars>
          <dgm:dir/>
          <dgm:animLvl val="lvl"/>
          <dgm:resizeHandles val="exact"/>
        </dgm:presLayoutVars>
      </dgm:prSet>
      <dgm:spPr/>
    </dgm:pt>
    <dgm:pt modelId="{9E539B31-025C-49FC-AEB9-1FB92F8BA682}" type="pres">
      <dgm:prSet presAssocID="{752F8112-7068-4520-87D4-2AD4820EEFF7}" presName="Name8" presStyleCnt="0"/>
      <dgm:spPr/>
    </dgm:pt>
    <dgm:pt modelId="{50CCA27A-5632-47F9-B211-B21B752D4D16}" type="pres">
      <dgm:prSet presAssocID="{752F8112-7068-4520-87D4-2AD4820EEFF7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C9DDEC-284A-45C8-BC7B-C2EA7BB7BA5E}" type="pres">
      <dgm:prSet presAssocID="{752F8112-7068-4520-87D4-2AD4820EEF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F9FB1-8C9A-4ADF-B3DF-37F1F7E3474D}" type="pres">
      <dgm:prSet presAssocID="{131F3689-08B8-4C6B-A342-54D04017282F}" presName="Name8" presStyleCnt="0"/>
      <dgm:spPr/>
    </dgm:pt>
    <dgm:pt modelId="{773DEFC1-1B53-41D1-902D-E6B6F815B0B8}" type="pres">
      <dgm:prSet presAssocID="{131F3689-08B8-4C6B-A342-54D04017282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5C996A-40F4-42E2-9DC7-671887F0221A}" type="pres">
      <dgm:prSet presAssocID="{131F3689-08B8-4C6B-A342-54D0401728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77ADC-3E3F-4CC0-9B2A-E38669D8C763}" type="pres">
      <dgm:prSet presAssocID="{F47FEE05-0E29-41B8-9DF2-C5C0E7CD1C41}" presName="Name8" presStyleCnt="0"/>
      <dgm:spPr/>
    </dgm:pt>
    <dgm:pt modelId="{1E793033-2EF1-42E7-9405-1C4F6B0A03E5}" type="pres">
      <dgm:prSet presAssocID="{F47FEE05-0E29-41B8-9DF2-C5C0E7CD1C4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087E30-9E3F-400C-BA47-56073E1BE4B9}" type="pres">
      <dgm:prSet presAssocID="{F47FEE05-0E29-41B8-9DF2-C5C0E7CD1C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0D7D06-6767-407F-AD0C-54BC3011B8F8}" type="pres">
      <dgm:prSet presAssocID="{ED536B7C-93EC-4949-A3C0-27298EDC6B99}" presName="Name8" presStyleCnt="0"/>
      <dgm:spPr/>
    </dgm:pt>
    <dgm:pt modelId="{DAB1A51D-6F41-414E-8675-660FAFECBF64}" type="pres">
      <dgm:prSet presAssocID="{ED536B7C-93EC-4949-A3C0-27298EDC6B99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D9B519-B670-4AB9-890D-8CE6BDD5320D}" type="pres">
      <dgm:prSet presAssocID="{ED536B7C-93EC-4949-A3C0-27298EDC6B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AC469-10F5-447A-9B31-CA6A8F7EE157}" type="pres">
      <dgm:prSet presAssocID="{CE5683E0-88EE-40D8-9F0D-DC345F997C14}" presName="Name8" presStyleCnt="0"/>
      <dgm:spPr/>
    </dgm:pt>
    <dgm:pt modelId="{F9410634-E9AE-4280-8C76-0632641F83E4}" type="pres">
      <dgm:prSet presAssocID="{CE5683E0-88EE-40D8-9F0D-DC345F997C14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618D5B-7D16-41D2-9452-E7D49D9D1DEC}" type="pres">
      <dgm:prSet presAssocID="{CE5683E0-88EE-40D8-9F0D-DC345F997C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7F1B40-F12A-4FE8-B486-7A9A605C54E0}" type="pres">
      <dgm:prSet presAssocID="{B1B0CFCE-66F7-4A39-9042-F05B97BDD6D7}" presName="Name8" presStyleCnt="0"/>
      <dgm:spPr/>
    </dgm:pt>
    <dgm:pt modelId="{294AECBA-50B3-4A78-AC4A-87019307654F}" type="pres">
      <dgm:prSet presAssocID="{B1B0CFCE-66F7-4A39-9042-F05B97BDD6D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D36C1-DA31-46EC-802B-E228C12B7CD0}" type="pres">
      <dgm:prSet presAssocID="{B1B0CFCE-66F7-4A39-9042-F05B97BDD6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72D3A7-1C96-496A-9C25-FFE89ADB6210}" srcId="{64FDD3DB-DEB3-4D4B-80DC-5CCF187C9621}" destId="{131F3689-08B8-4C6B-A342-54D04017282F}" srcOrd="1" destOrd="0" parTransId="{BEDD4F8A-FEBB-45C7-9750-FB7C89F2ED18}" sibTransId="{F76F57FF-189A-4C62-9204-573B34743AC2}"/>
    <dgm:cxn modelId="{98B808B4-C89B-408D-AAE7-64DE6D084CEF}" type="presOf" srcId="{CE5683E0-88EE-40D8-9F0D-DC345F997C14}" destId="{85618D5B-7D16-41D2-9452-E7D49D9D1DEC}" srcOrd="1" destOrd="0" presId="urn:microsoft.com/office/officeart/2005/8/layout/pyramid1"/>
    <dgm:cxn modelId="{BD129CDF-A6BD-48E0-BA58-4B455FAF6D57}" type="presOf" srcId="{131F3689-08B8-4C6B-A342-54D04017282F}" destId="{595C996A-40F4-42E2-9DC7-671887F0221A}" srcOrd="1" destOrd="0" presId="urn:microsoft.com/office/officeart/2005/8/layout/pyramid1"/>
    <dgm:cxn modelId="{A206E391-AB08-434C-8912-3A97D03CA899}" type="presOf" srcId="{ED536B7C-93EC-4949-A3C0-27298EDC6B99}" destId="{DAB1A51D-6F41-414E-8675-660FAFECBF64}" srcOrd="0" destOrd="0" presId="urn:microsoft.com/office/officeart/2005/8/layout/pyramid1"/>
    <dgm:cxn modelId="{D1912C52-2961-4CC0-9243-D21CB11ACDDD}" type="presOf" srcId="{B1B0CFCE-66F7-4A39-9042-F05B97BDD6D7}" destId="{294AECBA-50B3-4A78-AC4A-87019307654F}" srcOrd="0" destOrd="0" presId="urn:microsoft.com/office/officeart/2005/8/layout/pyramid1"/>
    <dgm:cxn modelId="{6CE7EBB0-06CF-46A0-88E8-F4B6A9631770}" srcId="{64FDD3DB-DEB3-4D4B-80DC-5CCF187C9621}" destId="{ED536B7C-93EC-4949-A3C0-27298EDC6B99}" srcOrd="3" destOrd="0" parTransId="{6A9B0F9C-DC41-4E4A-B778-C49B51A746AD}" sibTransId="{6EA035EC-2429-46A5-A083-952C99DA7EF2}"/>
    <dgm:cxn modelId="{90E781F7-D193-4F72-8F41-6360F04CF0B0}" type="presOf" srcId="{131F3689-08B8-4C6B-A342-54D04017282F}" destId="{773DEFC1-1B53-41D1-902D-E6B6F815B0B8}" srcOrd="0" destOrd="0" presId="urn:microsoft.com/office/officeart/2005/8/layout/pyramid1"/>
    <dgm:cxn modelId="{B9D837D8-608C-41BE-B354-8ABDC7B09740}" type="presOf" srcId="{B1B0CFCE-66F7-4A39-9042-F05B97BDD6D7}" destId="{9D8D36C1-DA31-46EC-802B-E228C12B7CD0}" srcOrd="1" destOrd="0" presId="urn:microsoft.com/office/officeart/2005/8/layout/pyramid1"/>
    <dgm:cxn modelId="{DD8B34D6-F1C5-4495-8136-113E5236D132}" srcId="{64FDD3DB-DEB3-4D4B-80DC-5CCF187C9621}" destId="{B1B0CFCE-66F7-4A39-9042-F05B97BDD6D7}" srcOrd="5" destOrd="0" parTransId="{6A5D36D9-15FB-41AE-A672-0415B6A37EFD}" sibTransId="{35B1E1A7-68AA-46F8-9045-53075A1FFCD9}"/>
    <dgm:cxn modelId="{E600E9EA-5D11-4E88-9427-7C321E6F2200}" type="presOf" srcId="{752F8112-7068-4520-87D4-2AD4820EEFF7}" destId="{50CCA27A-5632-47F9-B211-B21B752D4D16}" srcOrd="0" destOrd="0" presId="urn:microsoft.com/office/officeart/2005/8/layout/pyramid1"/>
    <dgm:cxn modelId="{4A14EB24-05DA-4151-B1A4-A7739367A77E}" srcId="{64FDD3DB-DEB3-4D4B-80DC-5CCF187C9621}" destId="{752F8112-7068-4520-87D4-2AD4820EEFF7}" srcOrd="0" destOrd="0" parTransId="{020E8181-D592-4092-9F0C-7157EF82E77B}" sibTransId="{1161942B-7BF0-4DE6-9A70-D796A7F07368}"/>
    <dgm:cxn modelId="{105192E5-B541-4735-937D-F6CEAE5DF0FF}" type="presOf" srcId="{64FDD3DB-DEB3-4D4B-80DC-5CCF187C9621}" destId="{95ED541D-4A98-4B66-90C9-B54A517CA05A}" srcOrd="0" destOrd="0" presId="urn:microsoft.com/office/officeart/2005/8/layout/pyramid1"/>
    <dgm:cxn modelId="{9882063D-B1F5-48AC-B3DF-4E6A35A131E6}" type="presOf" srcId="{ED536B7C-93EC-4949-A3C0-27298EDC6B99}" destId="{90D9B519-B670-4AB9-890D-8CE6BDD5320D}" srcOrd="1" destOrd="0" presId="urn:microsoft.com/office/officeart/2005/8/layout/pyramid1"/>
    <dgm:cxn modelId="{EF425A2B-432C-4878-9382-B5511FB92D61}" type="presOf" srcId="{F47FEE05-0E29-41B8-9DF2-C5C0E7CD1C41}" destId="{1E793033-2EF1-42E7-9405-1C4F6B0A03E5}" srcOrd="0" destOrd="0" presId="urn:microsoft.com/office/officeart/2005/8/layout/pyramid1"/>
    <dgm:cxn modelId="{D79BDE44-B1B7-476E-BBC1-201ABF8C83B3}" srcId="{64FDD3DB-DEB3-4D4B-80DC-5CCF187C9621}" destId="{CE5683E0-88EE-40D8-9F0D-DC345F997C14}" srcOrd="4" destOrd="0" parTransId="{C25A6FEF-8D45-4B37-B077-063EA78E5324}" sibTransId="{7BD12861-58E0-4F2F-9AD3-23C70E9E5838}"/>
    <dgm:cxn modelId="{02A69C42-4190-4E55-85CC-8C618740A316}" srcId="{64FDD3DB-DEB3-4D4B-80DC-5CCF187C9621}" destId="{F47FEE05-0E29-41B8-9DF2-C5C0E7CD1C41}" srcOrd="2" destOrd="0" parTransId="{A7EA3C1E-037E-42D6-9BCE-3AFA1DEC2CE3}" sibTransId="{F570CCB6-E465-4E0F-B0F6-E8EE8A593B8A}"/>
    <dgm:cxn modelId="{B9EBB72B-8B78-4700-AEA5-A0BE2F45E888}" type="presOf" srcId="{CE5683E0-88EE-40D8-9F0D-DC345F997C14}" destId="{F9410634-E9AE-4280-8C76-0632641F83E4}" srcOrd="0" destOrd="0" presId="urn:microsoft.com/office/officeart/2005/8/layout/pyramid1"/>
    <dgm:cxn modelId="{CFAE882B-2CA3-4E0B-8C1F-0623658B6A2B}" type="presOf" srcId="{F47FEE05-0E29-41B8-9DF2-C5C0E7CD1C41}" destId="{71087E30-9E3F-400C-BA47-56073E1BE4B9}" srcOrd="1" destOrd="0" presId="urn:microsoft.com/office/officeart/2005/8/layout/pyramid1"/>
    <dgm:cxn modelId="{B998F6DE-2A71-4234-802F-E7CFFAC4AB00}" type="presOf" srcId="{752F8112-7068-4520-87D4-2AD4820EEFF7}" destId="{64C9DDEC-284A-45C8-BC7B-C2EA7BB7BA5E}" srcOrd="1" destOrd="0" presId="urn:microsoft.com/office/officeart/2005/8/layout/pyramid1"/>
    <dgm:cxn modelId="{B656B9FB-3E80-4C70-B1FF-8D530D3B906B}" type="presParOf" srcId="{95ED541D-4A98-4B66-90C9-B54A517CA05A}" destId="{9E539B31-025C-49FC-AEB9-1FB92F8BA682}" srcOrd="0" destOrd="0" presId="urn:microsoft.com/office/officeart/2005/8/layout/pyramid1"/>
    <dgm:cxn modelId="{C992BDF3-535D-47A7-8C3F-D274ACDFF360}" type="presParOf" srcId="{9E539B31-025C-49FC-AEB9-1FB92F8BA682}" destId="{50CCA27A-5632-47F9-B211-B21B752D4D16}" srcOrd="0" destOrd="0" presId="urn:microsoft.com/office/officeart/2005/8/layout/pyramid1"/>
    <dgm:cxn modelId="{3DB4AD33-F743-401A-B6ED-3EFD5CB248F9}" type="presParOf" srcId="{9E539B31-025C-49FC-AEB9-1FB92F8BA682}" destId="{64C9DDEC-284A-45C8-BC7B-C2EA7BB7BA5E}" srcOrd="1" destOrd="0" presId="urn:microsoft.com/office/officeart/2005/8/layout/pyramid1"/>
    <dgm:cxn modelId="{3D35C3C4-CB47-4113-A246-B7C5B08F5730}" type="presParOf" srcId="{95ED541D-4A98-4B66-90C9-B54A517CA05A}" destId="{7EAF9FB1-8C9A-4ADF-B3DF-37F1F7E3474D}" srcOrd="1" destOrd="0" presId="urn:microsoft.com/office/officeart/2005/8/layout/pyramid1"/>
    <dgm:cxn modelId="{60EE41BF-3FCD-46B0-96DC-285BEDA5C908}" type="presParOf" srcId="{7EAF9FB1-8C9A-4ADF-B3DF-37F1F7E3474D}" destId="{773DEFC1-1B53-41D1-902D-E6B6F815B0B8}" srcOrd="0" destOrd="0" presId="urn:microsoft.com/office/officeart/2005/8/layout/pyramid1"/>
    <dgm:cxn modelId="{02AA28D1-233D-498F-8599-3B08D4A004E7}" type="presParOf" srcId="{7EAF9FB1-8C9A-4ADF-B3DF-37F1F7E3474D}" destId="{595C996A-40F4-42E2-9DC7-671887F0221A}" srcOrd="1" destOrd="0" presId="urn:microsoft.com/office/officeart/2005/8/layout/pyramid1"/>
    <dgm:cxn modelId="{771B298C-05BD-45F9-B8BE-A5795E28AB1C}" type="presParOf" srcId="{95ED541D-4A98-4B66-90C9-B54A517CA05A}" destId="{1F577ADC-3E3F-4CC0-9B2A-E38669D8C763}" srcOrd="2" destOrd="0" presId="urn:microsoft.com/office/officeart/2005/8/layout/pyramid1"/>
    <dgm:cxn modelId="{579E141C-3CA8-4A2D-95FA-EF2260F1E84E}" type="presParOf" srcId="{1F577ADC-3E3F-4CC0-9B2A-E38669D8C763}" destId="{1E793033-2EF1-42E7-9405-1C4F6B0A03E5}" srcOrd="0" destOrd="0" presId="urn:microsoft.com/office/officeart/2005/8/layout/pyramid1"/>
    <dgm:cxn modelId="{D77CE6C1-A19D-4286-BE13-EA6289AA96F5}" type="presParOf" srcId="{1F577ADC-3E3F-4CC0-9B2A-E38669D8C763}" destId="{71087E30-9E3F-400C-BA47-56073E1BE4B9}" srcOrd="1" destOrd="0" presId="urn:microsoft.com/office/officeart/2005/8/layout/pyramid1"/>
    <dgm:cxn modelId="{39A96C1A-364C-4331-8CD5-5585C5FED074}" type="presParOf" srcId="{95ED541D-4A98-4B66-90C9-B54A517CA05A}" destId="{F90D7D06-6767-407F-AD0C-54BC3011B8F8}" srcOrd="3" destOrd="0" presId="urn:microsoft.com/office/officeart/2005/8/layout/pyramid1"/>
    <dgm:cxn modelId="{82800914-E026-4B9E-B163-B711495329EA}" type="presParOf" srcId="{F90D7D06-6767-407F-AD0C-54BC3011B8F8}" destId="{DAB1A51D-6F41-414E-8675-660FAFECBF64}" srcOrd="0" destOrd="0" presId="urn:microsoft.com/office/officeart/2005/8/layout/pyramid1"/>
    <dgm:cxn modelId="{69ADA02F-C062-4EF7-B72C-9AE5CFD3B11C}" type="presParOf" srcId="{F90D7D06-6767-407F-AD0C-54BC3011B8F8}" destId="{90D9B519-B670-4AB9-890D-8CE6BDD5320D}" srcOrd="1" destOrd="0" presId="urn:microsoft.com/office/officeart/2005/8/layout/pyramid1"/>
    <dgm:cxn modelId="{0193D119-4BF5-4777-A96A-948CAD2F4A10}" type="presParOf" srcId="{95ED541D-4A98-4B66-90C9-B54A517CA05A}" destId="{8A4AC469-10F5-447A-9B31-CA6A8F7EE157}" srcOrd="4" destOrd="0" presId="urn:microsoft.com/office/officeart/2005/8/layout/pyramid1"/>
    <dgm:cxn modelId="{813CF255-934D-4D36-B898-A11C62BE18B9}" type="presParOf" srcId="{8A4AC469-10F5-447A-9B31-CA6A8F7EE157}" destId="{F9410634-E9AE-4280-8C76-0632641F83E4}" srcOrd="0" destOrd="0" presId="urn:microsoft.com/office/officeart/2005/8/layout/pyramid1"/>
    <dgm:cxn modelId="{D4B06692-B173-44A5-B6BC-C321BAFFDCB0}" type="presParOf" srcId="{8A4AC469-10F5-447A-9B31-CA6A8F7EE157}" destId="{85618D5B-7D16-41D2-9452-E7D49D9D1DEC}" srcOrd="1" destOrd="0" presId="urn:microsoft.com/office/officeart/2005/8/layout/pyramid1"/>
    <dgm:cxn modelId="{41690D2B-7A5A-4C5D-9D24-903AC2610743}" type="presParOf" srcId="{95ED541D-4A98-4B66-90C9-B54A517CA05A}" destId="{F57F1B40-F12A-4FE8-B486-7A9A605C54E0}" srcOrd="5" destOrd="0" presId="urn:microsoft.com/office/officeart/2005/8/layout/pyramid1"/>
    <dgm:cxn modelId="{4C6BE012-8B7D-4D45-9E5B-08BA439AF149}" type="presParOf" srcId="{F57F1B40-F12A-4FE8-B486-7A9A605C54E0}" destId="{294AECBA-50B3-4A78-AC4A-87019307654F}" srcOrd="0" destOrd="0" presId="urn:microsoft.com/office/officeart/2005/8/layout/pyramid1"/>
    <dgm:cxn modelId="{FCAF977F-7FE8-4F0B-B784-4B7DC1156DFA}" type="presParOf" srcId="{F57F1B40-F12A-4FE8-B486-7A9A605C54E0}" destId="{9D8D36C1-DA31-46EC-802B-E228C12B7CD0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4EF2E-E736-44B0-BA57-9CEED6C34C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842598-5756-47C8-A614-58AB0A9B829D}">
      <dgm:prSet phldrT="[Text]" custT="1"/>
      <dgm:spPr/>
      <dgm:t>
        <a:bodyPr/>
        <a:lstStyle/>
        <a:p>
          <a:r>
            <a:rPr lang="en-GB" sz="1800" dirty="0" smtClean="0"/>
            <a:t>Livingston and District AAC Club</a:t>
          </a:r>
        </a:p>
        <a:p>
          <a:endParaRPr lang="en-GB" sz="800" dirty="0" smtClean="0"/>
        </a:p>
        <a:p>
          <a:r>
            <a:rPr lang="en-GB" sz="1800" dirty="0" smtClean="0"/>
            <a:t>Mainly </a:t>
          </a:r>
          <a:r>
            <a:rPr lang="en-GB" sz="1800" dirty="0" err="1" smtClean="0"/>
            <a:t>Craigswood</a:t>
          </a:r>
          <a:r>
            <a:rPr lang="en-GB" sz="1800" dirty="0" smtClean="0"/>
            <a:t> S.C</a:t>
          </a:r>
        </a:p>
        <a:p>
          <a:endParaRPr lang="en-GB" sz="800" dirty="0" smtClean="0"/>
        </a:p>
        <a:p>
          <a:r>
            <a:rPr lang="en-GB" sz="1800" dirty="0" smtClean="0"/>
            <a:t>Monday, Tuesday, Wednesday, Thursday, Sunday  - 9 years +</a:t>
          </a:r>
          <a:endParaRPr lang="en-GB" sz="1800" dirty="0"/>
        </a:p>
      </dgm:t>
    </dgm:pt>
    <dgm:pt modelId="{0DAD2903-ADFA-490D-B71E-BBB3718655B4}" type="parTrans" cxnId="{58179EAD-F187-4ED2-9599-7061A1D6A488}">
      <dgm:prSet/>
      <dgm:spPr/>
      <dgm:t>
        <a:bodyPr/>
        <a:lstStyle/>
        <a:p>
          <a:endParaRPr lang="en-GB"/>
        </a:p>
      </dgm:t>
    </dgm:pt>
    <dgm:pt modelId="{86FA1B43-DD4E-465D-8524-4603CC1B9985}" type="sibTrans" cxnId="{58179EAD-F187-4ED2-9599-7061A1D6A488}">
      <dgm:prSet/>
      <dgm:spPr/>
      <dgm:t>
        <a:bodyPr/>
        <a:lstStyle/>
        <a:p>
          <a:endParaRPr lang="en-GB"/>
        </a:p>
      </dgm:t>
    </dgm:pt>
    <dgm:pt modelId="{377465D9-1600-4B0E-BCED-42330EDAB337}">
      <dgm:prSet phldrT="[Text]" custT="1"/>
      <dgm:spPr/>
      <dgm:t>
        <a:bodyPr/>
        <a:lstStyle/>
        <a:p>
          <a:r>
            <a:rPr lang="en-GB" sz="1400" dirty="0" smtClean="0"/>
            <a:t>Livingston and District AAC RJT Centre </a:t>
          </a:r>
        </a:p>
        <a:p>
          <a:r>
            <a:rPr lang="en-GB" sz="1400" dirty="0" err="1" smtClean="0"/>
            <a:t>Inveralmond</a:t>
          </a:r>
          <a:r>
            <a:rPr lang="en-GB" sz="1400" dirty="0" smtClean="0"/>
            <a:t> CHS </a:t>
          </a:r>
        </a:p>
        <a:p>
          <a:r>
            <a:rPr lang="en-GB" sz="1400" dirty="0" smtClean="0"/>
            <a:t>Monday – aged 7 - 11</a:t>
          </a:r>
          <a:endParaRPr lang="en-GB" sz="1400" dirty="0"/>
        </a:p>
      </dgm:t>
    </dgm:pt>
    <dgm:pt modelId="{CEE173ED-FC11-466A-9D69-64F0160B1BAE}" type="parTrans" cxnId="{28CF224D-EADE-4311-9104-3F2BE4A59875}">
      <dgm:prSet/>
      <dgm:spPr/>
      <dgm:t>
        <a:bodyPr/>
        <a:lstStyle/>
        <a:p>
          <a:endParaRPr lang="en-GB"/>
        </a:p>
      </dgm:t>
    </dgm:pt>
    <dgm:pt modelId="{508F4214-0D40-4DEE-8217-36FD14C7B205}" type="sibTrans" cxnId="{28CF224D-EADE-4311-9104-3F2BE4A59875}">
      <dgm:prSet/>
      <dgm:spPr/>
      <dgm:t>
        <a:bodyPr/>
        <a:lstStyle/>
        <a:p>
          <a:endParaRPr lang="en-GB"/>
        </a:p>
      </dgm:t>
    </dgm:pt>
    <dgm:pt modelId="{E5065148-E351-46B3-98D3-5264A4729068}">
      <dgm:prSet phldrT="[Text]" custT="1"/>
      <dgm:spPr/>
      <dgm:t>
        <a:bodyPr/>
        <a:lstStyle/>
        <a:p>
          <a:r>
            <a:rPr lang="en-GB" sz="1400" dirty="0" smtClean="0"/>
            <a:t>Livingston and District AAC RJT Centre </a:t>
          </a:r>
        </a:p>
        <a:p>
          <a:r>
            <a:rPr lang="en-GB" sz="1400" dirty="0" err="1" smtClean="0"/>
            <a:t>Craigswood</a:t>
          </a:r>
          <a:r>
            <a:rPr lang="en-GB" sz="1400" dirty="0" smtClean="0"/>
            <a:t> SC</a:t>
          </a:r>
        </a:p>
        <a:p>
          <a:r>
            <a:rPr lang="en-GB" sz="1400" dirty="0" smtClean="0"/>
            <a:t>Monday – aged 7 – 8</a:t>
          </a:r>
          <a:endParaRPr lang="en-GB" sz="1400" dirty="0"/>
        </a:p>
      </dgm:t>
    </dgm:pt>
    <dgm:pt modelId="{27F86C94-15A1-4F75-B3D4-2878139C8D4C}" type="parTrans" cxnId="{265C9432-C5FA-431E-B726-875F091729A7}">
      <dgm:prSet/>
      <dgm:spPr/>
      <dgm:t>
        <a:bodyPr/>
        <a:lstStyle/>
        <a:p>
          <a:endParaRPr lang="en-GB"/>
        </a:p>
      </dgm:t>
    </dgm:pt>
    <dgm:pt modelId="{ED6982DF-9444-42D7-9304-1CF90A9DCA8E}" type="sibTrans" cxnId="{265C9432-C5FA-431E-B726-875F091729A7}">
      <dgm:prSet/>
      <dgm:spPr/>
      <dgm:t>
        <a:bodyPr/>
        <a:lstStyle/>
        <a:p>
          <a:endParaRPr lang="en-GB"/>
        </a:p>
      </dgm:t>
    </dgm:pt>
    <dgm:pt modelId="{1FB1219C-7932-4C5B-B089-AB9D256655BB}">
      <dgm:prSet phldrT="[Text]" custT="1"/>
      <dgm:spPr/>
      <dgm:t>
        <a:bodyPr/>
        <a:lstStyle/>
        <a:p>
          <a:r>
            <a:rPr lang="en-GB" sz="1400" dirty="0" smtClean="0"/>
            <a:t>Livingston and District AAC RJT Centre  </a:t>
          </a:r>
        </a:p>
        <a:p>
          <a:r>
            <a:rPr lang="en-GB" sz="1400" dirty="0" err="1" smtClean="0"/>
            <a:t>Craigswood</a:t>
          </a:r>
          <a:r>
            <a:rPr lang="en-GB" sz="1400" dirty="0" smtClean="0"/>
            <a:t> SC </a:t>
          </a:r>
        </a:p>
        <a:p>
          <a:r>
            <a:rPr lang="en-GB" sz="1400" dirty="0" smtClean="0"/>
            <a:t>Saturday – aged 7 -11</a:t>
          </a:r>
          <a:endParaRPr lang="en-GB" sz="1400" dirty="0"/>
        </a:p>
      </dgm:t>
    </dgm:pt>
    <dgm:pt modelId="{D9C02B00-1BCB-42A8-9B81-3AFFF9597EF7}" type="parTrans" cxnId="{3CA65C99-052A-4584-B3BC-F6C3B988445A}">
      <dgm:prSet/>
      <dgm:spPr/>
      <dgm:t>
        <a:bodyPr/>
        <a:lstStyle/>
        <a:p>
          <a:endParaRPr lang="en-GB"/>
        </a:p>
      </dgm:t>
    </dgm:pt>
    <dgm:pt modelId="{1EB210A1-EBE3-4752-83CB-594D240F00C6}" type="sibTrans" cxnId="{3CA65C99-052A-4584-B3BC-F6C3B988445A}">
      <dgm:prSet/>
      <dgm:spPr/>
      <dgm:t>
        <a:bodyPr/>
        <a:lstStyle/>
        <a:p>
          <a:endParaRPr lang="en-GB"/>
        </a:p>
      </dgm:t>
    </dgm:pt>
    <dgm:pt modelId="{BE45DC7E-B475-4527-BFFF-BDF962F22E99}">
      <dgm:prSet phldrT="[Text]" custT="1"/>
      <dgm:spPr/>
      <dgm:t>
        <a:bodyPr/>
        <a:lstStyle/>
        <a:p>
          <a:r>
            <a:rPr lang="en-GB" sz="1400" dirty="0" smtClean="0"/>
            <a:t>Livingston and District AAC RJT Centre </a:t>
          </a:r>
        </a:p>
        <a:p>
          <a:r>
            <a:rPr lang="en-GB" sz="1400" dirty="0" smtClean="0"/>
            <a:t> Deans CHS  </a:t>
          </a:r>
        </a:p>
        <a:p>
          <a:r>
            <a:rPr lang="en-GB" sz="1400" dirty="0" smtClean="0"/>
            <a:t>Monday - aged 7 - 11</a:t>
          </a:r>
          <a:endParaRPr lang="en-GB" sz="1400" dirty="0"/>
        </a:p>
      </dgm:t>
    </dgm:pt>
    <dgm:pt modelId="{37BB23DF-2B6A-4799-8BAD-0AAAF29B3B99}" type="parTrans" cxnId="{B14803A8-886C-48D8-BF0F-E3EE605EFF3B}">
      <dgm:prSet/>
      <dgm:spPr/>
      <dgm:t>
        <a:bodyPr/>
        <a:lstStyle/>
        <a:p>
          <a:endParaRPr lang="en-GB"/>
        </a:p>
      </dgm:t>
    </dgm:pt>
    <dgm:pt modelId="{40260346-EDC0-497F-800C-6A036C6193D8}" type="sibTrans" cxnId="{B14803A8-886C-48D8-BF0F-E3EE605EFF3B}">
      <dgm:prSet/>
      <dgm:spPr/>
      <dgm:t>
        <a:bodyPr/>
        <a:lstStyle/>
        <a:p>
          <a:endParaRPr lang="en-GB"/>
        </a:p>
      </dgm:t>
    </dgm:pt>
    <dgm:pt modelId="{F6A1C734-CA2E-4535-88A2-F987F23449D0}" type="pres">
      <dgm:prSet presAssocID="{8204EF2E-E736-44B0-BA57-9CEED6C34C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057CAF7-2FA7-4477-B4CC-4B49A5CCB353}" type="pres">
      <dgm:prSet presAssocID="{E6842598-5756-47C8-A614-58AB0A9B829D}" presName="hierRoot1" presStyleCnt="0">
        <dgm:presLayoutVars>
          <dgm:hierBranch val="init"/>
        </dgm:presLayoutVars>
      </dgm:prSet>
      <dgm:spPr/>
    </dgm:pt>
    <dgm:pt modelId="{48364A53-D1E0-4542-AB20-C84ADF25B3AD}" type="pres">
      <dgm:prSet presAssocID="{E6842598-5756-47C8-A614-58AB0A9B829D}" presName="rootComposite1" presStyleCnt="0"/>
      <dgm:spPr/>
    </dgm:pt>
    <dgm:pt modelId="{9022AA71-657E-42E5-8ABF-E55BA7551FC9}" type="pres">
      <dgm:prSet presAssocID="{E6842598-5756-47C8-A614-58AB0A9B829D}" presName="rootText1" presStyleLbl="node0" presStyleIdx="0" presStyleCnt="1" custScaleX="279152" custScaleY="1734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C0C52A-D5DD-496E-8330-32BABAF89236}" type="pres">
      <dgm:prSet presAssocID="{E6842598-5756-47C8-A614-58AB0A9B829D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2CED285-3DD3-452E-958D-FE170194AE0B}" type="pres">
      <dgm:prSet presAssocID="{E6842598-5756-47C8-A614-58AB0A9B829D}" presName="hierChild2" presStyleCnt="0"/>
      <dgm:spPr/>
    </dgm:pt>
    <dgm:pt modelId="{201020A7-5E62-4FF1-9A2A-EC222E695C85}" type="pres">
      <dgm:prSet presAssocID="{CEE173ED-FC11-466A-9D69-64F0160B1BAE}" presName="Name37" presStyleLbl="parChTrans1D2" presStyleIdx="0" presStyleCnt="4"/>
      <dgm:spPr/>
      <dgm:t>
        <a:bodyPr/>
        <a:lstStyle/>
        <a:p>
          <a:endParaRPr lang="en-GB"/>
        </a:p>
      </dgm:t>
    </dgm:pt>
    <dgm:pt modelId="{0E72D59F-4C90-45BD-9740-870F230BE7D3}" type="pres">
      <dgm:prSet presAssocID="{377465D9-1600-4B0E-BCED-42330EDAB337}" presName="hierRoot2" presStyleCnt="0">
        <dgm:presLayoutVars>
          <dgm:hierBranch val="init"/>
        </dgm:presLayoutVars>
      </dgm:prSet>
      <dgm:spPr/>
    </dgm:pt>
    <dgm:pt modelId="{248F7234-DD75-4495-AF8B-A8E572133CB8}" type="pres">
      <dgm:prSet presAssocID="{377465D9-1600-4B0E-BCED-42330EDAB337}" presName="rootComposite" presStyleCnt="0"/>
      <dgm:spPr/>
    </dgm:pt>
    <dgm:pt modelId="{AB622BA8-054B-4F8A-B51E-E5F8040C245F}" type="pres">
      <dgm:prSet presAssocID="{377465D9-1600-4B0E-BCED-42330EDAB33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D736E9-DF65-4776-AC66-F82F3D43F475}" type="pres">
      <dgm:prSet presAssocID="{377465D9-1600-4B0E-BCED-42330EDAB337}" presName="rootConnector" presStyleLbl="node2" presStyleIdx="0" presStyleCnt="4"/>
      <dgm:spPr/>
      <dgm:t>
        <a:bodyPr/>
        <a:lstStyle/>
        <a:p>
          <a:endParaRPr lang="en-GB"/>
        </a:p>
      </dgm:t>
    </dgm:pt>
    <dgm:pt modelId="{9C042744-8245-4851-93A5-5B4381D3CECD}" type="pres">
      <dgm:prSet presAssocID="{377465D9-1600-4B0E-BCED-42330EDAB337}" presName="hierChild4" presStyleCnt="0"/>
      <dgm:spPr/>
    </dgm:pt>
    <dgm:pt modelId="{727F069D-38E7-43E4-A3BA-FDFA488A7B0B}" type="pres">
      <dgm:prSet presAssocID="{377465D9-1600-4B0E-BCED-42330EDAB337}" presName="hierChild5" presStyleCnt="0"/>
      <dgm:spPr/>
    </dgm:pt>
    <dgm:pt modelId="{129EE554-782C-4D67-87F2-50C5C692EC0D}" type="pres">
      <dgm:prSet presAssocID="{27F86C94-15A1-4F75-B3D4-2878139C8D4C}" presName="Name37" presStyleLbl="parChTrans1D2" presStyleIdx="1" presStyleCnt="4"/>
      <dgm:spPr/>
      <dgm:t>
        <a:bodyPr/>
        <a:lstStyle/>
        <a:p>
          <a:endParaRPr lang="en-GB"/>
        </a:p>
      </dgm:t>
    </dgm:pt>
    <dgm:pt modelId="{095B3FFC-C1D0-4C56-B6C3-EFADD3C5AC06}" type="pres">
      <dgm:prSet presAssocID="{E5065148-E351-46B3-98D3-5264A4729068}" presName="hierRoot2" presStyleCnt="0">
        <dgm:presLayoutVars>
          <dgm:hierBranch val="init"/>
        </dgm:presLayoutVars>
      </dgm:prSet>
      <dgm:spPr/>
    </dgm:pt>
    <dgm:pt modelId="{6043DD04-52A2-4BCC-947F-91B8D7E0BF4D}" type="pres">
      <dgm:prSet presAssocID="{E5065148-E351-46B3-98D3-5264A4729068}" presName="rootComposite" presStyleCnt="0"/>
      <dgm:spPr/>
    </dgm:pt>
    <dgm:pt modelId="{EF05477C-823E-497F-9BCA-6BE83D3E24FC}" type="pres">
      <dgm:prSet presAssocID="{E5065148-E351-46B3-98D3-5264A472906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28A8CC-F405-46CD-A9A0-37A7B4E07AA0}" type="pres">
      <dgm:prSet presAssocID="{E5065148-E351-46B3-98D3-5264A4729068}" presName="rootConnector" presStyleLbl="node2" presStyleIdx="1" presStyleCnt="4"/>
      <dgm:spPr/>
      <dgm:t>
        <a:bodyPr/>
        <a:lstStyle/>
        <a:p>
          <a:endParaRPr lang="en-GB"/>
        </a:p>
      </dgm:t>
    </dgm:pt>
    <dgm:pt modelId="{0E73024F-95C2-49DF-B253-4576E86B2F22}" type="pres">
      <dgm:prSet presAssocID="{E5065148-E351-46B3-98D3-5264A4729068}" presName="hierChild4" presStyleCnt="0"/>
      <dgm:spPr/>
    </dgm:pt>
    <dgm:pt modelId="{6F216F6D-915A-41AF-8758-1C290D78B047}" type="pres">
      <dgm:prSet presAssocID="{E5065148-E351-46B3-98D3-5264A4729068}" presName="hierChild5" presStyleCnt="0"/>
      <dgm:spPr/>
    </dgm:pt>
    <dgm:pt modelId="{644BF50C-2C57-4BCD-968D-553FADF06639}" type="pres">
      <dgm:prSet presAssocID="{D9C02B00-1BCB-42A8-9B81-3AFFF9597EF7}" presName="Name37" presStyleLbl="parChTrans1D2" presStyleIdx="2" presStyleCnt="4"/>
      <dgm:spPr/>
      <dgm:t>
        <a:bodyPr/>
        <a:lstStyle/>
        <a:p>
          <a:endParaRPr lang="en-GB"/>
        </a:p>
      </dgm:t>
    </dgm:pt>
    <dgm:pt modelId="{3CB42CEF-F657-41F5-9373-11A561A6EF32}" type="pres">
      <dgm:prSet presAssocID="{1FB1219C-7932-4C5B-B089-AB9D256655BB}" presName="hierRoot2" presStyleCnt="0">
        <dgm:presLayoutVars>
          <dgm:hierBranch val="init"/>
        </dgm:presLayoutVars>
      </dgm:prSet>
      <dgm:spPr/>
    </dgm:pt>
    <dgm:pt modelId="{DB6098FE-8BE7-4B53-A792-90E9E039ABE7}" type="pres">
      <dgm:prSet presAssocID="{1FB1219C-7932-4C5B-B089-AB9D256655BB}" presName="rootComposite" presStyleCnt="0"/>
      <dgm:spPr/>
    </dgm:pt>
    <dgm:pt modelId="{A26632CA-EA77-4963-B133-89CEF9D4F80E}" type="pres">
      <dgm:prSet presAssocID="{1FB1219C-7932-4C5B-B089-AB9D256655B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9149C1-5CFF-4A55-82E0-F398E5407F72}" type="pres">
      <dgm:prSet presAssocID="{1FB1219C-7932-4C5B-B089-AB9D256655BB}" presName="rootConnector" presStyleLbl="node2" presStyleIdx="2" presStyleCnt="4"/>
      <dgm:spPr/>
      <dgm:t>
        <a:bodyPr/>
        <a:lstStyle/>
        <a:p>
          <a:endParaRPr lang="en-GB"/>
        </a:p>
      </dgm:t>
    </dgm:pt>
    <dgm:pt modelId="{1B0C348D-E924-4AF5-982B-9543B1D01D9C}" type="pres">
      <dgm:prSet presAssocID="{1FB1219C-7932-4C5B-B089-AB9D256655BB}" presName="hierChild4" presStyleCnt="0"/>
      <dgm:spPr/>
    </dgm:pt>
    <dgm:pt modelId="{F1577F8F-6162-48C1-AC31-18071B445A14}" type="pres">
      <dgm:prSet presAssocID="{1FB1219C-7932-4C5B-B089-AB9D256655BB}" presName="hierChild5" presStyleCnt="0"/>
      <dgm:spPr/>
    </dgm:pt>
    <dgm:pt modelId="{3F23FD3C-BCE2-46CF-9710-32C9C4E8F3D8}" type="pres">
      <dgm:prSet presAssocID="{37BB23DF-2B6A-4799-8BAD-0AAAF29B3B99}" presName="Name37" presStyleLbl="parChTrans1D2" presStyleIdx="3" presStyleCnt="4"/>
      <dgm:spPr/>
      <dgm:t>
        <a:bodyPr/>
        <a:lstStyle/>
        <a:p>
          <a:endParaRPr lang="en-GB"/>
        </a:p>
      </dgm:t>
    </dgm:pt>
    <dgm:pt modelId="{944B1C5F-60DC-44DA-A763-87CA73D50B0D}" type="pres">
      <dgm:prSet presAssocID="{BE45DC7E-B475-4527-BFFF-BDF962F22E99}" presName="hierRoot2" presStyleCnt="0">
        <dgm:presLayoutVars>
          <dgm:hierBranch val="init"/>
        </dgm:presLayoutVars>
      </dgm:prSet>
      <dgm:spPr/>
    </dgm:pt>
    <dgm:pt modelId="{6161F84B-985A-4784-AD19-53FFA4E01827}" type="pres">
      <dgm:prSet presAssocID="{BE45DC7E-B475-4527-BFFF-BDF962F22E99}" presName="rootComposite" presStyleCnt="0"/>
      <dgm:spPr/>
    </dgm:pt>
    <dgm:pt modelId="{908D69F8-E8CA-4820-8B40-3829CEB121EA}" type="pres">
      <dgm:prSet presAssocID="{BE45DC7E-B475-4527-BFFF-BDF962F22E9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26C1FA-227A-47AB-BAEF-C417CF906D52}" type="pres">
      <dgm:prSet presAssocID="{BE45DC7E-B475-4527-BFFF-BDF962F22E99}" presName="rootConnector" presStyleLbl="node2" presStyleIdx="3" presStyleCnt="4"/>
      <dgm:spPr/>
      <dgm:t>
        <a:bodyPr/>
        <a:lstStyle/>
        <a:p>
          <a:endParaRPr lang="en-GB"/>
        </a:p>
      </dgm:t>
    </dgm:pt>
    <dgm:pt modelId="{D3D4D52C-06D7-4D5C-830F-A0E4F5861567}" type="pres">
      <dgm:prSet presAssocID="{BE45DC7E-B475-4527-BFFF-BDF962F22E99}" presName="hierChild4" presStyleCnt="0"/>
      <dgm:spPr/>
    </dgm:pt>
    <dgm:pt modelId="{05B14EEF-3FEA-4276-8D5E-659D1F63CB18}" type="pres">
      <dgm:prSet presAssocID="{BE45DC7E-B475-4527-BFFF-BDF962F22E99}" presName="hierChild5" presStyleCnt="0"/>
      <dgm:spPr/>
    </dgm:pt>
    <dgm:pt modelId="{FBBDD663-6663-4D09-8D63-7B863E2EE23C}" type="pres">
      <dgm:prSet presAssocID="{E6842598-5756-47C8-A614-58AB0A9B829D}" presName="hierChild3" presStyleCnt="0"/>
      <dgm:spPr/>
    </dgm:pt>
  </dgm:ptLst>
  <dgm:cxnLst>
    <dgm:cxn modelId="{5197044B-9E42-4AB4-88F3-15AA11D0B142}" type="presOf" srcId="{BE45DC7E-B475-4527-BFFF-BDF962F22E99}" destId="{908D69F8-E8CA-4820-8B40-3829CEB121EA}" srcOrd="0" destOrd="0" presId="urn:microsoft.com/office/officeart/2005/8/layout/orgChart1"/>
    <dgm:cxn modelId="{EC167903-4E2B-4B9B-B83D-A1A4645A362D}" type="presOf" srcId="{E6842598-5756-47C8-A614-58AB0A9B829D}" destId="{9022AA71-657E-42E5-8ABF-E55BA7551FC9}" srcOrd="0" destOrd="0" presId="urn:microsoft.com/office/officeart/2005/8/layout/orgChart1"/>
    <dgm:cxn modelId="{28CF224D-EADE-4311-9104-3F2BE4A59875}" srcId="{E6842598-5756-47C8-A614-58AB0A9B829D}" destId="{377465D9-1600-4B0E-BCED-42330EDAB337}" srcOrd="0" destOrd="0" parTransId="{CEE173ED-FC11-466A-9D69-64F0160B1BAE}" sibTransId="{508F4214-0D40-4DEE-8217-36FD14C7B205}"/>
    <dgm:cxn modelId="{A8DB18E2-6D73-4FC8-8C12-E79FC609EB62}" type="presOf" srcId="{37BB23DF-2B6A-4799-8BAD-0AAAF29B3B99}" destId="{3F23FD3C-BCE2-46CF-9710-32C9C4E8F3D8}" srcOrd="0" destOrd="0" presId="urn:microsoft.com/office/officeart/2005/8/layout/orgChart1"/>
    <dgm:cxn modelId="{B58264A5-775E-46BD-84D6-D4C035A10B6F}" type="presOf" srcId="{1FB1219C-7932-4C5B-B089-AB9D256655BB}" destId="{A26632CA-EA77-4963-B133-89CEF9D4F80E}" srcOrd="0" destOrd="0" presId="urn:microsoft.com/office/officeart/2005/8/layout/orgChart1"/>
    <dgm:cxn modelId="{D12ECCD8-742D-43B2-B64D-2A477FB034BF}" type="presOf" srcId="{BE45DC7E-B475-4527-BFFF-BDF962F22E99}" destId="{9D26C1FA-227A-47AB-BAEF-C417CF906D52}" srcOrd="1" destOrd="0" presId="urn:microsoft.com/office/officeart/2005/8/layout/orgChart1"/>
    <dgm:cxn modelId="{265C9432-C5FA-431E-B726-875F091729A7}" srcId="{E6842598-5756-47C8-A614-58AB0A9B829D}" destId="{E5065148-E351-46B3-98D3-5264A4729068}" srcOrd="1" destOrd="0" parTransId="{27F86C94-15A1-4F75-B3D4-2878139C8D4C}" sibTransId="{ED6982DF-9444-42D7-9304-1CF90A9DCA8E}"/>
    <dgm:cxn modelId="{06423877-9B09-4560-B21F-63B7E2216951}" type="presOf" srcId="{377465D9-1600-4B0E-BCED-42330EDAB337}" destId="{05D736E9-DF65-4776-AC66-F82F3D43F475}" srcOrd="1" destOrd="0" presId="urn:microsoft.com/office/officeart/2005/8/layout/orgChart1"/>
    <dgm:cxn modelId="{9C290131-7099-4789-A1BB-A5FAB96005B7}" type="presOf" srcId="{E5065148-E351-46B3-98D3-5264A4729068}" destId="{5C28A8CC-F405-46CD-A9A0-37A7B4E07AA0}" srcOrd="1" destOrd="0" presId="urn:microsoft.com/office/officeart/2005/8/layout/orgChart1"/>
    <dgm:cxn modelId="{200C388D-85F8-4168-8DE1-7D2159286E54}" type="presOf" srcId="{27F86C94-15A1-4F75-B3D4-2878139C8D4C}" destId="{129EE554-782C-4D67-87F2-50C5C692EC0D}" srcOrd="0" destOrd="0" presId="urn:microsoft.com/office/officeart/2005/8/layout/orgChart1"/>
    <dgm:cxn modelId="{8D7C0509-4C9D-4F76-A6FC-F7B10B9A4F81}" type="presOf" srcId="{8204EF2E-E736-44B0-BA57-9CEED6C34C4C}" destId="{F6A1C734-CA2E-4535-88A2-F987F23449D0}" srcOrd="0" destOrd="0" presId="urn:microsoft.com/office/officeart/2005/8/layout/orgChart1"/>
    <dgm:cxn modelId="{13C2BE3A-5AD8-4CDB-976D-83D58E52C10A}" type="presOf" srcId="{1FB1219C-7932-4C5B-B089-AB9D256655BB}" destId="{529149C1-5CFF-4A55-82E0-F398E5407F72}" srcOrd="1" destOrd="0" presId="urn:microsoft.com/office/officeart/2005/8/layout/orgChart1"/>
    <dgm:cxn modelId="{D865FF23-B9A5-4DFD-90DB-797A1B1B02FD}" type="presOf" srcId="{377465D9-1600-4B0E-BCED-42330EDAB337}" destId="{AB622BA8-054B-4F8A-B51E-E5F8040C245F}" srcOrd="0" destOrd="0" presId="urn:microsoft.com/office/officeart/2005/8/layout/orgChart1"/>
    <dgm:cxn modelId="{063E2534-EA9D-47E8-AB86-82C410B52FBF}" type="presOf" srcId="{E6842598-5756-47C8-A614-58AB0A9B829D}" destId="{34C0C52A-D5DD-496E-8330-32BABAF89236}" srcOrd="1" destOrd="0" presId="urn:microsoft.com/office/officeart/2005/8/layout/orgChart1"/>
    <dgm:cxn modelId="{B08D69A9-7414-4169-A189-DF93A3A5869A}" type="presOf" srcId="{E5065148-E351-46B3-98D3-5264A4729068}" destId="{EF05477C-823E-497F-9BCA-6BE83D3E24FC}" srcOrd="0" destOrd="0" presId="urn:microsoft.com/office/officeart/2005/8/layout/orgChart1"/>
    <dgm:cxn modelId="{595D934E-43A5-4FAF-B488-C71CC8CE7451}" type="presOf" srcId="{CEE173ED-FC11-466A-9D69-64F0160B1BAE}" destId="{201020A7-5E62-4FF1-9A2A-EC222E695C85}" srcOrd="0" destOrd="0" presId="urn:microsoft.com/office/officeart/2005/8/layout/orgChart1"/>
    <dgm:cxn modelId="{B14803A8-886C-48D8-BF0F-E3EE605EFF3B}" srcId="{E6842598-5756-47C8-A614-58AB0A9B829D}" destId="{BE45DC7E-B475-4527-BFFF-BDF962F22E99}" srcOrd="3" destOrd="0" parTransId="{37BB23DF-2B6A-4799-8BAD-0AAAF29B3B99}" sibTransId="{40260346-EDC0-497F-800C-6A036C6193D8}"/>
    <dgm:cxn modelId="{C3396500-190B-40C4-AE67-9A5DCAC9A1CC}" type="presOf" srcId="{D9C02B00-1BCB-42A8-9B81-3AFFF9597EF7}" destId="{644BF50C-2C57-4BCD-968D-553FADF06639}" srcOrd="0" destOrd="0" presId="urn:microsoft.com/office/officeart/2005/8/layout/orgChart1"/>
    <dgm:cxn modelId="{3CA65C99-052A-4584-B3BC-F6C3B988445A}" srcId="{E6842598-5756-47C8-A614-58AB0A9B829D}" destId="{1FB1219C-7932-4C5B-B089-AB9D256655BB}" srcOrd="2" destOrd="0" parTransId="{D9C02B00-1BCB-42A8-9B81-3AFFF9597EF7}" sibTransId="{1EB210A1-EBE3-4752-83CB-594D240F00C6}"/>
    <dgm:cxn modelId="{58179EAD-F187-4ED2-9599-7061A1D6A488}" srcId="{8204EF2E-E736-44B0-BA57-9CEED6C34C4C}" destId="{E6842598-5756-47C8-A614-58AB0A9B829D}" srcOrd="0" destOrd="0" parTransId="{0DAD2903-ADFA-490D-B71E-BBB3718655B4}" sibTransId="{86FA1B43-DD4E-465D-8524-4603CC1B9985}"/>
    <dgm:cxn modelId="{4C1182CB-E1EC-4096-85E7-1615BD754675}" type="presParOf" srcId="{F6A1C734-CA2E-4535-88A2-F987F23449D0}" destId="{8057CAF7-2FA7-4477-B4CC-4B49A5CCB353}" srcOrd="0" destOrd="0" presId="urn:microsoft.com/office/officeart/2005/8/layout/orgChart1"/>
    <dgm:cxn modelId="{76D808FD-FA4A-4E16-953B-2198F5D6BE9F}" type="presParOf" srcId="{8057CAF7-2FA7-4477-B4CC-4B49A5CCB353}" destId="{48364A53-D1E0-4542-AB20-C84ADF25B3AD}" srcOrd="0" destOrd="0" presId="urn:microsoft.com/office/officeart/2005/8/layout/orgChart1"/>
    <dgm:cxn modelId="{F08EF857-49FB-4EFD-88FC-5463C0E851B5}" type="presParOf" srcId="{48364A53-D1E0-4542-AB20-C84ADF25B3AD}" destId="{9022AA71-657E-42E5-8ABF-E55BA7551FC9}" srcOrd="0" destOrd="0" presId="urn:microsoft.com/office/officeart/2005/8/layout/orgChart1"/>
    <dgm:cxn modelId="{4766C38E-CA99-414F-9A86-456AC1F0B8AA}" type="presParOf" srcId="{48364A53-D1E0-4542-AB20-C84ADF25B3AD}" destId="{34C0C52A-D5DD-496E-8330-32BABAF89236}" srcOrd="1" destOrd="0" presId="urn:microsoft.com/office/officeart/2005/8/layout/orgChart1"/>
    <dgm:cxn modelId="{8E4D4EB2-7B95-4088-BE0F-1B020D38C951}" type="presParOf" srcId="{8057CAF7-2FA7-4477-B4CC-4B49A5CCB353}" destId="{C2CED285-3DD3-452E-958D-FE170194AE0B}" srcOrd="1" destOrd="0" presId="urn:microsoft.com/office/officeart/2005/8/layout/orgChart1"/>
    <dgm:cxn modelId="{53E8216E-BCCB-4EE0-B645-9B509AFCDE6D}" type="presParOf" srcId="{C2CED285-3DD3-452E-958D-FE170194AE0B}" destId="{201020A7-5E62-4FF1-9A2A-EC222E695C85}" srcOrd="0" destOrd="0" presId="urn:microsoft.com/office/officeart/2005/8/layout/orgChart1"/>
    <dgm:cxn modelId="{177B2B9F-FD45-4B54-A0F8-69EBE73E9D14}" type="presParOf" srcId="{C2CED285-3DD3-452E-958D-FE170194AE0B}" destId="{0E72D59F-4C90-45BD-9740-870F230BE7D3}" srcOrd="1" destOrd="0" presId="urn:microsoft.com/office/officeart/2005/8/layout/orgChart1"/>
    <dgm:cxn modelId="{4E9B2177-9B55-4571-AD39-8811CA660706}" type="presParOf" srcId="{0E72D59F-4C90-45BD-9740-870F230BE7D3}" destId="{248F7234-DD75-4495-AF8B-A8E572133CB8}" srcOrd="0" destOrd="0" presId="urn:microsoft.com/office/officeart/2005/8/layout/orgChart1"/>
    <dgm:cxn modelId="{8368CAAF-41F8-4E7F-ACE9-A12824FA25F4}" type="presParOf" srcId="{248F7234-DD75-4495-AF8B-A8E572133CB8}" destId="{AB622BA8-054B-4F8A-B51E-E5F8040C245F}" srcOrd="0" destOrd="0" presId="urn:microsoft.com/office/officeart/2005/8/layout/orgChart1"/>
    <dgm:cxn modelId="{CD151CCE-3AC4-47F9-9D1E-7F7E29C9D3A1}" type="presParOf" srcId="{248F7234-DD75-4495-AF8B-A8E572133CB8}" destId="{05D736E9-DF65-4776-AC66-F82F3D43F475}" srcOrd="1" destOrd="0" presId="urn:microsoft.com/office/officeart/2005/8/layout/orgChart1"/>
    <dgm:cxn modelId="{FD8662FE-8D0B-4D20-9961-EE36F64CEC13}" type="presParOf" srcId="{0E72D59F-4C90-45BD-9740-870F230BE7D3}" destId="{9C042744-8245-4851-93A5-5B4381D3CECD}" srcOrd="1" destOrd="0" presId="urn:microsoft.com/office/officeart/2005/8/layout/orgChart1"/>
    <dgm:cxn modelId="{DE5A78BB-B879-4181-A324-B8D48B32FE23}" type="presParOf" srcId="{0E72D59F-4C90-45BD-9740-870F230BE7D3}" destId="{727F069D-38E7-43E4-A3BA-FDFA488A7B0B}" srcOrd="2" destOrd="0" presId="urn:microsoft.com/office/officeart/2005/8/layout/orgChart1"/>
    <dgm:cxn modelId="{C9EDFB24-2622-404C-9F06-86DFED35F062}" type="presParOf" srcId="{C2CED285-3DD3-452E-958D-FE170194AE0B}" destId="{129EE554-782C-4D67-87F2-50C5C692EC0D}" srcOrd="2" destOrd="0" presId="urn:microsoft.com/office/officeart/2005/8/layout/orgChart1"/>
    <dgm:cxn modelId="{8EFE01BB-D834-49D3-8F23-FF41A07E3844}" type="presParOf" srcId="{C2CED285-3DD3-452E-958D-FE170194AE0B}" destId="{095B3FFC-C1D0-4C56-B6C3-EFADD3C5AC06}" srcOrd="3" destOrd="0" presId="urn:microsoft.com/office/officeart/2005/8/layout/orgChart1"/>
    <dgm:cxn modelId="{2B50BE41-A620-403A-8B2E-F837B53F6929}" type="presParOf" srcId="{095B3FFC-C1D0-4C56-B6C3-EFADD3C5AC06}" destId="{6043DD04-52A2-4BCC-947F-91B8D7E0BF4D}" srcOrd="0" destOrd="0" presId="urn:microsoft.com/office/officeart/2005/8/layout/orgChart1"/>
    <dgm:cxn modelId="{C6D97466-CDDC-4A65-8A41-66B88385EABF}" type="presParOf" srcId="{6043DD04-52A2-4BCC-947F-91B8D7E0BF4D}" destId="{EF05477C-823E-497F-9BCA-6BE83D3E24FC}" srcOrd="0" destOrd="0" presId="urn:microsoft.com/office/officeart/2005/8/layout/orgChart1"/>
    <dgm:cxn modelId="{B5355F44-5521-4B9C-BF0F-28016F383592}" type="presParOf" srcId="{6043DD04-52A2-4BCC-947F-91B8D7E0BF4D}" destId="{5C28A8CC-F405-46CD-A9A0-37A7B4E07AA0}" srcOrd="1" destOrd="0" presId="urn:microsoft.com/office/officeart/2005/8/layout/orgChart1"/>
    <dgm:cxn modelId="{FF258EE9-1381-422C-BA07-F3C2C8F6368D}" type="presParOf" srcId="{095B3FFC-C1D0-4C56-B6C3-EFADD3C5AC06}" destId="{0E73024F-95C2-49DF-B253-4576E86B2F22}" srcOrd="1" destOrd="0" presId="urn:microsoft.com/office/officeart/2005/8/layout/orgChart1"/>
    <dgm:cxn modelId="{03259412-CD07-4122-A6BB-F6A774A51428}" type="presParOf" srcId="{095B3FFC-C1D0-4C56-B6C3-EFADD3C5AC06}" destId="{6F216F6D-915A-41AF-8758-1C290D78B047}" srcOrd="2" destOrd="0" presId="urn:microsoft.com/office/officeart/2005/8/layout/orgChart1"/>
    <dgm:cxn modelId="{875485D2-73C2-497B-AF66-2776FCCA7BFF}" type="presParOf" srcId="{C2CED285-3DD3-452E-958D-FE170194AE0B}" destId="{644BF50C-2C57-4BCD-968D-553FADF06639}" srcOrd="4" destOrd="0" presId="urn:microsoft.com/office/officeart/2005/8/layout/orgChart1"/>
    <dgm:cxn modelId="{CAC3F8BB-0956-4EEF-AB1B-87CCC91110E5}" type="presParOf" srcId="{C2CED285-3DD3-452E-958D-FE170194AE0B}" destId="{3CB42CEF-F657-41F5-9373-11A561A6EF32}" srcOrd="5" destOrd="0" presId="urn:microsoft.com/office/officeart/2005/8/layout/orgChart1"/>
    <dgm:cxn modelId="{EEEF7FDB-0F5A-4419-B5A4-B00AA5CA61DE}" type="presParOf" srcId="{3CB42CEF-F657-41F5-9373-11A561A6EF32}" destId="{DB6098FE-8BE7-4B53-A792-90E9E039ABE7}" srcOrd="0" destOrd="0" presId="urn:microsoft.com/office/officeart/2005/8/layout/orgChart1"/>
    <dgm:cxn modelId="{8799F73C-237A-46A1-B504-57DA6A95D084}" type="presParOf" srcId="{DB6098FE-8BE7-4B53-A792-90E9E039ABE7}" destId="{A26632CA-EA77-4963-B133-89CEF9D4F80E}" srcOrd="0" destOrd="0" presId="urn:microsoft.com/office/officeart/2005/8/layout/orgChart1"/>
    <dgm:cxn modelId="{54FBD605-B344-4B82-874E-F83A3AC656CE}" type="presParOf" srcId="{DB6098FE-8BE7-4B53-A792-90E9E039ABE7}" destId="{529149C1-5CFF-4A55-82E0-F398E5407F72}" srcOrd="1" destOrd="0" presId="urn:microsoft.com/office/officeart/2005/8/layout/orgChart1"/>
    <dgm:cxn modelId="{EB426940-3969-4C63-90D7-39B8FE7FFD6A}" type="presParOf" srcId="{3CB42CEF-F657-41F5-9373-11A561A6EF32}" destId="{1B0C348D-E924-4AF5-982B-9543B1D01D9C}" srcOrd="1" destOrd="0" presId="urn:microsoft.com/office/officeart/2005/8/layout/orgChart1"/>
    <dgm:cxn modelId="{9F0B65FC-BE8A-475E-AC46-B3EAFE100584}" type="presParOf" srcId="{3CB42CEF-F657-41F5-9373-11A561A6EF32}" destId="{F1577F8F-6162-48C1-AC31-18071B445A14}" srcOrd="2" destOrd="0" presId="urn:microsoft.com/office/officeart/2005/8/layout/orgChart1"/>
    <dgm:cxn modelId="{AC3073E0-BE08-4683-A406-53ED0BB217FF}" type="presParOf" srcId="{C2CED285-3DD3-452E-958D-FE170194AE0B}" destId="{3F23FD3C-BCE2-46CF-9710-32C9C4E8F3D8}" srcOrd="6" destOrd="0" presId="urn:microsoft.com/office/officeart/2005/8/layout/orgChart1"/>
    <dgm:cxn modelId="{FACBC3B8-42A6-4A0A-A26D-6338DB316E32}" type="presParOf" srcId="{C2CED285-3DD3-452E-958D-FE170194AE0B}" destId="{944B1C5F-60DC-44DA-A763-87CA73D50B0D}" srcOrd="7" destOrd="0" presId="urn:microsoft.com/office/officeart/2005/8/layout/orgChart1"/>
    <dgm:cxn modelId="{6CABD44B-AEE8-4ABF-AA1B-2B31E5E3AEC7}" type="presParOf" srcId="{944B1C5F-60DC-44DA-A763-87CA73D50B0D}" destId="{6161F84B-985A-4784-AD19-53FFA4E01827}" srcOrd="0" destOrd="0" presId="urn:microsoft.com/office/officeart/2005/8/layout/orgChart1"/>
    <dgm:cxn modelId="{E424E4AD-354B-4DE1-8989-7FC6798B74FE}" type="presParOf" srcId="{6161F84B-985A-4784-AD19-53FFA4E01827}" destId="{908D69F8-E8CA-4820-8B40-3829CEB121EA}" srcOrd="0" destOrd="0" presId="urn:microsoft.com/office/officeart/2005/8/layout/orgChart1"/>
    <dgm:cxn modelId="{D053389C-E39D-4AE1-9F04-34E4E132233A}" type="presParOf" srcId="{6161F84B-985A-4784-AD19-53FFA4E01827}" destId="{9D26C1FA-227A-47AB-BAEF-C417CF906D52}" srcOrd="1" destOrd="0" presId="urn:microsoft.com/office/officeart/2005/8/layout/orgChart1"/>
    <dgm:cxn modelId="{479F2EBD-D373-4235-9871-7D4A8AB5C0CC}" type="presParOf" srcId="{944B1C5F-60DC-44DA-A763-87CA73D50B0D}" destId="{D3D4D52C-06D7-4D5C-830F-A0E4F5861567}" srcOrd="1" destOrd="0" presId="urn:microsoft.com/office/officeart/2005/8/layout/orgChart1"/>
    <dgm:cxn modelId="{6CA13C59-AED9-468E-8D94-3B899531AC05}" type="presParOf" srcId="{944B1C5F-60DC-44DA-A763-87CA73D50B0D}" destId="{05B14EEF-3FEA-4276-8D5E-659D1F63CB18}" srcOrd="2" destOrd="0" presId="urn:microsoft.com/office/officeart/2005/8/layout/orgChart1"/>
    <dgm:cxn modelId="{F0F09679-8B57-493C-A75D-9202B63A0ACD}" type="presParOf" srcId="{8057CAF7-2FA7-4477-B4CC-4B49A5CCB353}" destId="{FBBDD663-6663-4D09-8D63-7B863E2EE2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56B52-12F6-43E4-AAD9-78AF1E889B8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26CB4A5-8BB2-4CD7-BBA7-C98FFE1AA50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6600" dirty="0"/>
            <a:t>Aberdeen AAC</a:t>
          </a:r>
        </a:p>
        <a:p>
          <a:r>
            <a:rPr lang="en-GB" sz="2400" dirty="0"/>
            <a:t>Aberdeen Sports Village</a:t>
          </a:r>
        </a:p>
        <a:p>
          <a:r>
            <a:rPr lang="en-GB" sz="1800" dirty="0"/>
            <a:t>Monday 1730-2030, Tuesday 1700-1900, Wednesday 1730-2030, Thursday 1800-1930, Saturday 0930-1200, Sunday 0930-1200</a:t>
          </a:r>
        </a:p>
      </dgm:t>
    </dgm:pt>
    <dgm:pt modelId="{6655EF02-1B8A-455B-8CCF-5AE3A2E830B4}" type="parTrans" cxnId="{F7812D41-BC08-49B7-9DD0-03F98CC57166}">
      <dgm:prSet/>
      <dgm:spPr/>
      <dgm:t>
        <a:bodyPr/>
        <a:lstStyle/>
        <a:p>
          <a:endParaRPr lang="en-GB"/>
        </a:p>
      </dgm:t>
    </dgm:pt>
    <dgm:pt modelId="{902A224D-77D2-4455-B617-E399FC3B0505}" type="sibTrans" cxnId="{F7812D41-BC08-49B7-9DD0-03F98CC57166}">
      <dgm:prSet/>
      <dgm:spPr/>
      <dgm:t>
        <a:bodyPr/>
        <a:lstStyle/>
        <a:p>
          <a:endParaRPr lang="en-GB"/>
        </a:p>
      </dgm:t>
    </dgm:pt>
    <dgm:pt modelId="{BCFF31CA-FBF7-46CC-8102-6D420DC7F36A}">
      <dgm:prSet/>
      <dgm:spPr>
        <a:solidFill>
          <a:srgbClr val="FF0000"/>
        </a:solidFill>
      </dgm:spPr>
      <dgm:t>
        <a:bodyPr/>
        <a:lstStyle/>
        <a:p>
          <a:r>
            <a:rPr lang="en-GB"/>
            <a:t>TGS, Huntly</a:t>
          </a:r>
        </a:p>
        <a:p>
          <a:r>
            <a:rPr lang="en-GB"/>
            <a:t>Monday</a:t>
          </a:r>
        </a:p>
      </dgm:t>
    </dgm:pt>
    <dgm:pt modelId="{7AC8B5DC-6DEB-4576-BF32-4AA03926A2E2}" type="parTrans" cxnId="{DD0B64C1-72D4-4EFE-BEB7-D92745204E68}">
      <dgm:prSet/>
      <dgm:spPr/>
      <dgm:t>
        <a:bodyPr/>
        <a:lstStyle/>
        <a:p>
          <a:endParaRPr lang="en-GB"/>
        </a:p>
      </dgm:t>
    </dgm:pt>
    <dgm:pt modelId="{57AEF4F7-7623-40FB-9355-5853B1D53038}" type="sibTrans" cxnId="{DD0B64C1-72D4-4EFE-BEB7-D92745204E68}">
      <dgm:prSet/>
      <dgm:spPr/>
      <dgm:t>
        <a:bodyPr/>
        <a:lstStyle/>
        <a:p>
          <a:endParaRPr lang="en-GB"/>
        </a:p>
      </dgm:t>
    </dgm:pt>
    <dgm:pt modelId="{23999A9E-68EF-44AB-978E-3180C9220929}">
      <dgm:prSet/>
      <dgm:spPr>
        <a:solidFill>
          <a:srgbClr val="FF0000"/>
        </a:solidFill>
      </dgm:spPr>
      <dgm:t>
        <a:bodyPr/>
        <a:lstStyle/>
        <a:p>
          <a:r>
            <a:rPr lang="en-GB"/>
            <a:t>Kids@ASV</a:t>
          </a:r>
        </a:p>
        <a:p>
          <a:r>
            <a:rPr lang="en-GB"/>
            <a:t>Tue/Wed/Fri</a:t>
          </a:r>
        </a:p>
      </dgm:t>
    </dgm:pt>
    <dgm:pt modelId="{9E782C19-7F45-4D35-B7EE-44DEDC373651}" type="parTrans" cxnId="{C274D5AA-434E-4CAE-9E1B-9B8852D16190}">
      <dgm:prSet/>
      <dgm:spPr/>
      <dgm:t>
        <a:bodyPr/>
        <a:lstStyle/>
        <a:p>
          <a:endParaRPr lang="en-GB"/>
        </a:p>
      </dgm:t>
    </dgm:pt>
    <dgm:pt modelId="{150C6745-24E5-4393-B8EE-F9202E66F2BB}" type="sibTrans" cxnId="{C274D5AA-434E-4CAE-9E1B-9B8852D16190}">
      <dgm:prSet/>
      <dgm:spPr/>
      <dgm:t>
        <a:bodyPr/>
        <a:lstStyle/>
        <a:p>
          <a:endParaRPr lang="en-GB"/>
        </a:p>
      </dgm:t>
    </dgm:pt>
    <dgm:pt modelId="{5586CD83-69B0-4073-B8D1-7095E221A474}">
      <dgm:prSet/>
      <dgm:spPr>
        <a:solidFill>
          <a:srgbClr val="FF0000"/>
        </a:solidFill>
      </dgm:spPr>
      <dgm:t>
        <a:bodyPr/>
        <a:lstStyle/>
        <a:p>
          <a:r>
            <a:rPr lang="en-GB"/>
            <a:t>RGU, Aberdeen</a:t>
          </a:r>
        </a:p>
        <a:p>
          <a:r>
            <a:rPr lang="en-GB"/>
            <a:t>Tuesday</a:t>
          </a:r>
        </a:p>
      </dgm:t>
    </dgm:pt>
    <dgm:pt modelId="{E8749E63-AA28-4533-B1EE-F847E7504C0D}" type="parTrans" cxnId="{8099D546-B7F3-41DC-8F94-BBE0B798C9B4}">
      <dgm:prSet/>
      <dgm:spPr/>
      <dgm:t>
        <a:bodyPr/>
        <a:lstStyle/>
        <a:p>
          <a:endParaRPr lang="en-GB"/>
        </a:p>
      </dgm:t>
    </dgm:pt>
    <dgm:pt modelId="{1CD37C2D-9F87-4B74-9598-2986C5079039}" type="sibTrans" cxnId="{8099D546-B7F3-41DC-8F94-BBE0B798C9B4}">
      <dgm:prSet/>
      <dgm:spPr/>
      <dgm:t>
        <a:bodyPr/>
        <a:lstStyle/>
        <a:p>
          <a:endParaRPr lang="en-GB"/>
        </a:p>
      </dgm:t>
    </dgm:pt>
    <dgm:pt modelId="{C7374058-FD9C-4E0F-B63C-6D0FAADA5E09}">
      <dgm:prSet/>
      <dgm:spPr>
        <a:solidFill>
          <a:srgbClr val="FF0000"/>
        </a:solidFill>
      </dgm:spPr>
      <dgm:t>
        <a:bodyPr/>
        <a:lstStyle/>
        <a:p>
          <a:r>
            <a:rPr lang="en-GB"/>
            <a:t>Westhill</a:t>
          </a:r>
        </a:p>
        <a:p>
          <a:r>
            <a:rPr lang="en-GB"/>
            <a:t>Tuesday</a:t>
          </a:r>
        </a:p>
      </dgm:t>
    </dgm:pt>
    <dgm:pt modelId="{A5BFF94B-B44D-4436-8B53-C65AF6FEBDD9}" type="parTrans" cxnId="{CE72FDFD-F4DE-42B7-B304-50437BD28311}">
      <dgm:prSet/>
      <dgm:spPr/>
      <dgm:t>
        <a:bodyPr/>
        <a:lstStyle/>
        <a:p>
          <a:endParaRPr lang="en-GB"/>
        </a:p>
      </dgm:t>
    </dgm:pt>
    <dgm:pt modelId="{D0CF6525-9852-4C1E-AEAC-47B33CB02E58}" type="sibTrans" cxnId="{CE72FDFD-F4DE-42B7-B304-50437BD28311}">
      <dgm:prSet/>
      <dgm:spPr/>
      <dgm:t>
        <a:bodyPr/>
        <a:lstStyle/>
        <a:p>
          <a:endParaRPr lang="en-GB"/>
        </a:p>
      </dgm:t>
    </dgm:pt>
    <dgm:pt modelId="{50CE62ED-CAD9-4259-BD86-6CA61AFF376C}">
      <dgm:prSet/>
      <dgm:spPr>
        <a:solidFill>
          <a:srgbClr val="FF0000"/>
        </a:solidFill>
      </dgm:spPr>
      <dgm:t>
        <a:bodyPr/>
        <a:lstStyle/>
        <a:p>
          <a:r>
            <a:rPr lang="en-GB"/>
            <a:t>Inverurie</a:t>
          </a:r>
        </a:p>
        <a:p>
          <a:r>
            <a:rPr lang="en-GB"/>
            <a:t>Friday</a:t>
          </a:r>
        </a:p>
      </dgm:t>
    </dgm:pt>
    <dgm:pt modelId="{193B3563-69EC-4FEF-8BB1-6371D78B71FC}" type="parTrans" cxnId="{C1F4D732-6228-4F23-85AA-19D1F36081C4}">
      <dgm:prSet/>
      <dgm:spPr/>
      <dgm:t>
        <a:bodyPr/>
        <a:lstStyle/>
        <a:p>
          <a:endParaRPr lang="en-GB"/>
        </a:p>
      </dgm:t>
    </dgm:pt>
    <dgm:pt modelId="{EEDF5514-9169-4B09-99CE-9B81A4EEA2B4}" type="sibTrans" cxnId="{C1F4D732-6228-4F23-85AA-19D1F36081C4}">
      <dgm:prSet/>
      <dgm:spPr/>
      <dgm:t>
        <a:bodyPr/>
        <a:lstStyle/>
        <a:p>
          <a:endParaRPr lang="en-GB"/>
        </a:p>
      </dgm:t>
    </dgm:pt>
    <dgm:pt modelId="{C77801C2-0E97-4C3B-AD3B-FA805698365A}" type="pres">
      <dgm:prSet presAssocID="{01C56B52-12F6-43E4-AAD9-78AF1E889B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25153BE-956F-4EAE-BA89-0FF2C09FD5BD}" type="pres">
      <dgm:prSet presAssocID="{726CB4A5-8BB2-4CD7-BBA7-C98FFE1AA500}" presName="hierRoot1" presStyleCnt="0">
        <dgm:presLayoutVars>
          <dgm:hierBranch val="init"/>
        </dgm:presLayoutVars>
      </dgm:prSet>
      <dgm:spPr/>
    </dgm:pt>
    <dgm:pt modelId="{85BB23DD-3456-49ED-B6B6-C0DB50143CD2}" type="pres">
      <dgm:prSet presAssocID="{726CB4A5-8BB2-4CD7-BBA7-C98FFE1AA500}" presName="rootComposite1" presStyleCnt="0"/>
      <dgm:spPr/>
    </dgm:pt>
    <dgm:pt modelId="{3F9D78EF-99B1-4857-875F-1974B7E815C8}" type="pres">
      <dgm:prSet presAssocID="{726CB4A5-8BB2-4CD7-BBA7-C98FFE1AA500}" presName="rootText1" presStyleLbl="node0" presStyleIdx="0" presStyleCnt="1" custScaleX="473561" custScaleY="3780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576F03D-C981-42E2-9838-960DF00544D7}" type="pres">
      <dgm:prSet presAssocID="{726CB4A5-8BB2-4CD7-BBA7-C98FFE1AA500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D88C4FE-443A-4D04-B586-519E29B00DD7}" type="pres">
      <dgm:prSet presAssocID="{726CB4A5-8BB2-4CD7-BBA7-C98FFE1AA500}" presName="hierChild2" presStyleCnt="0"/>
      <dgm:spPr/>
    </dgm:pt>
    <dgm:pt modelId="{36D37BB0-A4F2-48E5-A09A-F7690FA4D027}" type="pres">
      <dgm:prSet presAssocID="{7AC8B5DC-6DEB-4576-BF32-4AA03926A2E2}" presName="Name37" presStyleLbl="parChTrans1D2" presStyleIdx="0" presStyleCnt="5"/>
      <dgm:spPr/>
      <dgm:t>
        <a:bodyPr/>
        <a:lstStyle/>
        <a:p>
          <a:endParaRPr lang="en-GB"/>
        </a:p>
      </dgm:t>
    </dgm:pt>
    <dgm:pt modelId="{F185FBA0-486C-4B03-9EA1-D048899963E5}" type="pres">
      <dgm:prSet presAssocID="{BCFF31CA-FBF7-46CC-8102-6D420DC7F36A}" presName="hierRoot2" presStyleCnt="0">
        <dgm:presLayoutVars>
          <dgm:hierBranch val="init"/>
        </dgm:presLayoutVars>
      </dgm:prSet>
      <dgm:spPr/>
    </dgm:pt>
    <dgm:pt modelId="{D88AC7D9-F2AD-498D-86EA-B66F2E2F5199}" type="pres">
      <dgm:prSet presAssocID="{BCFF31CA-FBF7-46CC-8102-6D420DC7F36A}" presName="rootComposite" presStyleCnt="0"/>
      <dgm:spPr/>
    </dgm:pt>
    <dgm:pt modelId="{0DDEC8DD-9E00-4579-9194-6E357E7E4297}" type="pres">
      <dgm:prSet presAssocID="{BCFF31CA-FBF7-46CC-8102-6D420DC7F36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DA82A6-6C8A-458B-8E25-14D61D4D4F84}" type="pres">
      <dgm:prSet presAssocID="{BCFF31CA-FBF7-46CC-8102-6D420DC7F36A}" presName="rootConnector" presStyleLbl="node2" presStyleIdx="0" presStyleCnt="5"/>
      <dgm:spPr/>
      <dgm:t>
        <a:bodyPr/>
        <a:lstStyle/>
        <a:p>
          <a:endParaRPr lang="en-GB"/>
        </a:p>
      </dgm:t>
    </dgm:pt>
    <dgm:pt modelId="{2B4649AD-CACA-4066-AED4-9181DF37C05B}" type="pres">
      <dgm:prSet presAssocID="{BCFF31CA-FBF7-46CC-8102-6D420DC7F36A}" presName="hierChild4" presStyleCnt="0"/>
      <dgm:spPr/>
    </dgm:pt>
    <dgm:pt modelId="{63BA232A-FEEC-45E6-9C0D-E1B211439E3D}" type="pres">
      <dgm:prSet presAssocID="{BCFF31CA-FBF7-46CC-8102-6D420DC7F36A}" presName="hierChild5" presStyleCnt="0"/>
      <dgm:spPr/>
    </dgm:pt>
    <dgm:pt modelId="{D8BB5E5B-C59E-408A-A6F6-ACFA7BC41559}" type="pres">
      <dgm:prSet presAssocID="{A5BFF94B-B44D-4436-8B53-C65AF6FEBDD9}" presName="Name37" presStyleLbl="parChTrans1D2" presStyleIdx="1" presStyleCnt="5"/>
      <dgm:spPr/>
      <dgm:t>
        <a:bodyPr/>
        <a:lstStyle/>
        <a:p>
          <a:endParaRPr lang="en-GB"/>
        </a:p>
      </dgm:t>
    </dgm:pt>
    <dgm:pt modelId="{E77ED54C-9778-413D-B78E-AEF254A7427B}" type="pres">
      <dgm:prSet presAssocID="{C7374058-FD9C-4E0F-B63C-6D0FAADA5E09}" presName="hierRoot2" presStyleCnt="0">
        <dgm:presLayoutVars>
          <dgm:hierBranch val="init"/>
        </dgm:presLayoutVars>
      </dgm:prSet>
      <dgm:spPr/>
    </dgm:pt>
    <dgm:pt modelId="{E1FA1665-A03F-4811-9AC0-FE6413C981B4}" type="pres">
      <dgm:prSet presAssocID="{C7374058-FD9C-4E0F-B63C-6D0FAADA5E09}" presName="rootComposite" presStyleCnt="0"/>
      <dgm:spPr/>
    </dgm:pt>
    <dgm:pt modelId="{0B058DDE-BB25-4E36-BE4D-55BF5F1DE729}" type="pres">
      <dgm:prSet presAssocID="{C7374058-FD9C-4E0F-B63C-6D0FAADA5E0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52ADD5-68FC-4C1B-8629-577F5D6B64D6}" type="pres">
      <dgm:prSet presAssocID="{C7374058-FD9C-4E0F-B63C-6D0FAADA5E09}" presName="rootConnector" presStyleLbl="node2" presStyleIdx="1" presStyleCnt="5"/>
      <dgm:spPr/>
      <dgm:t>
        <a:bodyPr/>
        <a:lstStyle/>
        <a:p>
          <a:endParaRPr lang="en-GB"/>
        </a:p>
      </dgm:t>
    </dgm:pt>
    <dgm:pt modelId="{99633AB1-A823-4F62-9D61-00DDB0239159}" type="pres">
      <dgm:prSet presAssocID="{C7374058-FD9C-4E0F-B63C-6D0FAADA5E09}" presName="hierChild4" presStyleCnt="0"/>
      <dgm:spPr/>
    </dgm:pt>
    <dgm:pt modelId="{9437B115-4E99-4E7E-B8AF-232A65F37D1A}" type="pres">
      <dgm:prSet presAssocID="{C7374058-FD9C-4E0F-B63C-6D0FAADA5E09}" presName="hierChild5" presStyleCnt="0"/>
      <dgm:spPr/>
    </dgm:pt>
    <dgm:pt modelId="{3D8D3CAF-CA8D-467E-B3A9-B3EE7E44F453}" type="pres">
      <dgm:prSet presAssocID="{E8749E63-AA28-4533-B1EE-F847E7504C0D}" presName="Name37" presStyleLbl="parChTrans1D2" presStyleIdx="2" presStyleCnt="5"/>
      <dgm:spPr/>
      <dgm:t>
        <a:bodyPr/>
        <a:lstStyle/>
        <a:p>
          <a:endParaRPr lang="en-GB"/>
        </a:p>
      </dgm:t>
    </dgm:pt>
    <dgm:pt modelId="{99708B43-E193-45DB-B300-CAB34AE683D3}" type="pres">
      <dgm:prSet presAssocID="{5586CD83-69B0-4073-B8D1-7095E221A474}" presName="hierRoot2" presStyleCnt="0">
        <dgm:presLayoutVars>
          <dgm:hierBranch val="init"/>
        </dgm:presLayoutVars>
      </dgm:prSet>
      <dgm:spPr/>
    </dgm:pt>
    <dgm:pt modelId="{42BA83E1-0196-4CB9-9D52-57BF6BE34E5F}" type="pres">
      <dgm:prSet presAssocID="{5586CD83-69B0-4073-B8D1-7095E221A474}" presName="rootComposite" presStyleCnt="0"/>
      <dgm:spPr/>
    </dgm:pt>
    <dgm:pt modelId="{EF896B42-AAA3-45EB-BDD5-DC068A7A4F14}" type="pres">
      <dgm:prSet presAssocID="{5586CD83-69B0-4073-B8D1-7095E221A47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7B1F7AC-A82F-4336-B6A7-FF487EE108AD}" type="pres">
      <dgm:prSet presAssocID="{5586CD83-69B0-4073-B8D1-7095E221A474}" presName="rootConnector" presStyleLbl="node2" presStyleIdx="2" presStyleCnt="5"/>
      <dgm:spPr/>
      <dgm:t>
        <a:bodyPr/>
        <a:lstStyle/>
        <a:p>
          <a:endParaRPr lang="en-GB"/>
        </a:p>
      </dgm:t>
    </dgm:pt>
    <dgm:pt modelId="{53F4181B-684A-4D43-A8EC-33F6D074DBCD}" type="pres">
      <dgm:prSet presAssocID="{5586CD83-69B0-4073-B8D1-7095E221A474}" presName="hierChild4" presStyleCnt="0"/>
      <dgm:spPr/>
    </dgm:pt>
    <dgm:pt modelId="{08B876B9-5F62-402E-AABB-AE0D04FAF898}" type="pres">
      <dgm:prSet presAssocID="{5586CD83-69B0-4073-B8D1-7095E221A474}" presName="hierChild5" presStyleCnt="0"/>
      <dgm:spPr/>
    </dgm:pt>
    <dgm:pt modelId="{4F4AEB4A-EC41-4B51-954A-A5C664A28C2F}" type="pres">
      <dgm:prSet presAssocID="{9E782C19-7F45-4D35-B7EE-44DEDC373651}" presName="Name37" presStyleLbl="parChTrans1D2" presStyleIdx="3" presStyleCnt="5"/>
      <dgm:spPr/>
      <dgm:t>
        <a:bodyPr/>
        <a:lstStyle/>
        <a:p>
          <a:endParaRPr lang="en-GB"/>
        </a:p>
      </dgm:t>
    </dgm:pt>
    <dgm:pt modelId="{F259704D-B89C-40EC-9392-3D66A895F214}" type="pres">
      <dgm:prSet presAssocID="{23999A9E-68EF-44AB-978E-3180C9220929}" presName="hierRoot2" presStyleCnt="0">
        <dgm:presLayoutVars>
          <dgm:hierBranch val="init"/>
        </dgm:presLayoutVars>
      </dgm:prSet>
      <dgm:spPr/>
    </dgm:pt>
    <dgm:pt modelId="{6B585719-140E-45F8-8A2F-9934AA85549D}" type="pres">
      <dgm:prSet presAssocID="{23999A9E-68EF-44AB-978E-3180C9220929}" presName="rootComposite" presStyleCnt="0"/>
      <dgm:spPr/>
    </dgm:pt>
    <dgm:pt modelId="{01F09BBC-8D92-4B85-9E09-7C8BAD145388}" type="pres">
      <dgm:prSet presAssocID="{23999A9E-68EF-44AB-978E-3180C9220929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698866-7628-48D8-B694-0678DE081CDD}" type="pres">
      <dgm:prSet presAssocID="{23999A9E-68EF-44AB-978E-3180C9220929}" presName="rootConnector" presStyleLbl="node2" presStyleIdx="3" presStyleCnt="5"/>
      <dgm:spPr/>
      <dgm:t>
        <a:bodyPr/>
        <a:lstStyle/>
        <a:p>
          <a:endParaRPr lang="en-GB"/>
        </a:p>
      </dgm:t>
    </dgm:pt>
    <dgm:pt modelId="{DE5C44E6-D76C-4650-939F-525D5BD62EFA}" type="pres">
      <dgm:prSet presAssocID="{23999A9E-68EF-44AB-978E-3180C9220929}" presName="hierChild4" presStyleCnt="0"/>
      <dgm:spPr/>
    </dgm:pt>
    <dgm:pt modelId="{A6BA5832-564B-4A9D-AC23-5BFBC306D87B}" type="pres">
      <dgm:prSet presAssocID="{23999A9E-68EF-44AB-978E-3180C9220929}" presName="hierChild5" presStyleCnt="0"/>
      <dgm:spPr/>
    </dgm:pt>
    <dgm:pt modelId="{1788D9FC-19C4-4A98-8BE1-00943FD0AABA}" type="pres">
      <dgm:prSet presAssocID="{193B3563-69EC-4FEF-8BB1-6371D78B71FC}" presName="Name37" presStyleLbl="parChTrans1D2" presStyleIdx="4" presStyleCnt="5"/>
      <dgm:spPr/>
      <dgm:t>
        <a:bodyPr/>
        <a:lstStyle/>
        <a:p>
          <a:endParaRPr lang="en-GB"/>
        </a:p>
      </dgm:t>
    </dgm:pt>
    <dgm:pt modelId="{E0257CF3-F525-4FBB-9509-43ED3964B241}" type="pres">
      <dgm:prSet presAssocID="{50CE62ED-CAD9-4259-BD86-6CA61AFF376C}" presName="hierRoot2" presStyleCnt="0">
        <dgm:presLayoutVars>
          <dgm:hierBranch val="init"/>
        </dgm:presLayoutVars>
      </dgm:prSet>
      <dgm:spPr/>
    </dgm:pt>
    <dgm:pt modelId="{2758A8C4-7032-41F0-844F-C6931CC21A45}" type="pres">
      <dgm:prSet presAssocID="{50CE62ED-CAD9-4259-BD86-6CA61AFF376C}" presName="rootComposite" presStyleCnt="0"/>
      <dgm:spPr/>
    </dgm:pt>
    <dgm:pt modelId="{A8CC7A78-F1F8-4C86-90EC-7081073AD861}" type="pres">
      <dgm:prSet presAssocID="{50CE62ED-CAD9-4259-BD86-6CA61AFF376C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DD3239D-5F82-4990-B9A3-5DC6AAF90C49}" type="pres">
      <dgm:prSet presAssocID="{50CE62ED-CAD9-4259-BD86-6CA61AFF376C}" presName="rootConnector" presStyleLbl="node2" presStyleIdx="4" presStyleCnt="5"/>
      <dgm:spPr/>
      <dgm:t>
        <a:bodyPr/>
        <a:lstStyle/>
        <a:p>
          <a:endParaRPr lang="en-GB"/>
        </a:p>
      </dgm:t>
    </dgm:pt>
    <dgm:pt modelId="{A54B8B76-4771-48A6-956F-D3A5DB3D4B95}" type="pres">
      <dgm:prSet presAssocID="{50CE62ED-CAD9-4259-BD86-6CA61AFF376C}" presName="hierChild4" presStyleCnt="0"/>
      <dgm:spPr/>
    </dgm:pt>
    <dgm:pt modelId="{0660AEA4-6192-409A-B898-45F442ECB25A}" type="pres">
      <dgm:prSet presAssocID="{50CE62ED-CAD9-4259-BD86-6CA61AFF376C}" presName="hierChild5" presStyleCnt="0"/>
      <dgm:spPr/>
    </dgm:pt>
    <dgm:pt modelId="{5141660C-458F-4C62-BC50-AD71D01CC758}" type="pres">
      <dgm:prSet presAssocID="{726CB4A5-8BB2-4CD7-BBA7-C98FFE1AA500}" presName="hierChild3" presStyleCnt="0"/>
      <dgm:spPr/>
    </dgm:pt>
  </dgm:ptLst>
  <dgm:cxnLst>
    <dgm:cxn modelId="{539A753B-EF13-41B7-BE6F-1164E045BE9F}" type="presOf" srcId="{23999A9E-68EF-44AB-978E-3180C9220929}" destId="{9A698866-7628-48D8-B694-0678DE081CDD}" srcOrd="1" destOrd="0" presId="urn:microsoft.com/office/officeart/2005/8/layout/orgChart1"/>
    <dgm:cxn modelId="{8099D546-B7F3-41DC-8F94-BBE0B798C9B4}" srcId="{726CB4A5-8BB2-4CD7-BBA7-C98FFE1AA500}" destId="{5586CD83-69B0-4073-B8D1-7095E221A474}" srcOrd="2" destOrd="0" parTransId="{E8749E63-AA28-4533-B1EE-F847E7504C0D}" sibTransId="{1CD37C2D-9F87-4B74-9598-2986C5079039}"/>
    <dgm:cxn modelId="{6C1883F7-F8CD-4EC0-BB66-CEDF00F0628D}" type="presOf" srcId="{C7374058-FD9C-4E0F-B63C-6D0FAADA5E09}" destId="{0B058DDE-BB25-4E36-BE4D-55BF5F1DE729}" srcOrd="0" destOrd="0" presId="urn:microsoft.com/office/officeart/2005/8/layout/orgChart1"/>
    <dgm:cxn modelId="{8AFB3227-82AD-4052-8B02-64D2B02AB4F8}" type="presOf" srcId="{BCFF31CA-FBF7-46CC-8102-6D420DC7F36A}" destId="{0DDEC8DD-9E00-4579-9194-6E357E7E4297}" srcOrd="0" destOrd="0" presId="urn:microsoft.com/office/officeart/2005/8/layout/orgChart1"/>
    <dgm:cxn modelId="{B1892D26-436D-4DC9-8FEE-A43876177B55}" type="presOf" srcId="{726CB4A5-8BB2-4CD7-BBA7-C98FFE1AA500}" destId="{7576F03D-C981-42E2-9838-960DF00544D7}" srcOrd="1" destOrd="0" presId="urn:microsoft.com/office/officeart/2005/8/layout/orgChart1"/>
    <dgm:cxn modelId="{CCB6F0F7-6EDF-42F4-BCA8-1D9989E089D6}" type="presOf" srcId="{7AC8B5DC-6DEB-4576-BF32-4AA03926A2E2}" destId="{36D37BB0-A4F2-48E5-A09A-F7690FA4D027}" srcOrd="0" destOrd="0" presId="urn:microsoft.com/office/officeart/2005/8/layout/orgChart1"/>
    <dgm:cxn modelId="{F13BF9D9-E09F-411A-86F3-D7F5A5677288}" type="presOf" srcId="{BCFF31CA-FBF7-46CC-8102-6D420DC7F36A}" destId="{9BDA82A6-6C8A-458B-8E25-14D61D4D4F84}" srcOrd="1" destOrd="0" presId="urn:microsoft.com/office/officeart/2005/8/layout/orgChart1"/>
    <dgm:cxn modelId="{26CA2982-376F-4D67-99E3-317E2A290F70}" type="presOf" srcId="{E8749E63-AA28-4533-B1EE-F847E7504C0D}" destId="{3D8D3CAF-CA8D-467E-B3A9-B3EE7E44F453}" srcOrd="0" destOrd="0" presId="urn:microsoft.com/office/officeart/2005/8/layout/orgChart1"/>
    <dgm:cxn modelId="{DD0B64C1-72D4-4EFE-BEB7-D92745204E68}" srcId="{726CB4A5-8BB2-4CD7-BBA7-C98FFE1AA500}" destId="{BCFF31CA-FBF7-46CC-8102-6D420DC7F36A}" srcOrd="0" destOrd="0" parTransId="{7AC8B5DC-6DEB-4576-BF32-4AA03926A2E2}" sibTransId="{57AEF4F7-7623-40FB-9355-5853B1D53038}"/>
    <dgm:cxn modelId="{EFDFAAC1-A2D1-4A33-82D9-52ECA484C840}" type="presOf" srcId="{5586CD83-69B0-4073-B8D1-7095E221A474}" destId="{EF896B42-AAA3-45EB-BDD5-DC068A7A4F14}" srcOrd="0" destOrd="0" presId="urn:microsoft.com/office/officeart/2005/8/layout/orgChart1"/>
    <dgm:cxn modelId="{F7812D41-BC08-49B7-9DD0-03F98CC57166}" srcId="{01C56B52-12F6-43E4-AAD9-78AF1E889B84}" destId="{726CB4A5-8BB2-4CD7-BBA7-C98FFE1AA500}" srcOrd="0" destOrd="0" parTransId="{6655EF02-1B8A-455B-8CCF-5AE3A2E830B4}" sibTransId="{902A224D-77D2-4455-B617-E399FC3B0505}"/>
    <dgm:cxn modelId="{2446B993-A40C-4269-8AC3-228711934345}" type="presOf" srcId="{C7374058-FD9C-4E0F-B63C-6D0FAADA5E09}" destId="{E052ADD5-68FC-4C1B-8629-577F5D6B64D6}" srcOrd="1" destOrd="0" presId="urn:microsoft.com/office/officeart/2005/8/layout/orgChart1"/>
    <dgm:cxn modelId="{99DF82F0-AE0B-4FD1-AC51-B85AFD8911FB}" type="presOf" srcId="{A5BFF94B-B44D-4436-8B53-C65AF6FEBDD9}" destId="{D8BB5E5B-C59E-408A-A6F6-ACFA7BC41559}" srcOrd="0" destOrd="0" presId="urn:microsoft.com/office/officeart/2005/8/layout/orgChart1"/>
    <dgm:cxn modelId="{AFB82C52-62CE-4393-9C33-A5BE1266DE7D}" type="presOf" srcId="{9E782C19-7F45-4D35-B7EE-44DEDC373651}" destId="{4F4AEB4A-EC41-4B51-954A-A5C664A28C2F}" srcOrd="0" destOrd="0" presId="urn:microsoft.com/office/officeart/2005/8/layout/orgChart1"/>
    <dgm:cxn modelId="{7812940A-51D5-4342-90AC-6F20999547F1}" type="presOf" srcId="{5586CD83-69B0-4073-B8D1-7095E221A474}" destId="{07B1F7AC-A82F-4336-B6A7-FF487EE108AD}" srcOrd="1" destOrd="0" presId="urn:microsoft.com/office/officeart/2005/8/layout/orgChart1"/>
    <dgm:cxn modelId="{9C6C76E2-3642-4796-8C70-472A6F6A5141}" type="presOf" srcId="{23999A9E-68EF-44AB-978E-3180C9220929}" destId="{01F09BBC-8D92-4B85-9E09-7C8BAD145388}" srcOrd="0" destOrd="0" presId="urn:microsoft.com/office/officeart/2005/8/layout/orgChart1"/>
    <dgm:cxn modelId="{0B0C8FB7-400D-4FE9-8A35-045DF7BDA8A6}" type="presOf" srcId="{50CE62ED-CAD9-4259-BD86-6CA61AFF376C}" destId="{A8CC7A78-F1F8-4C86-90EC-7081073AD861}" srcOrd="0" destOrd="0" presId="urn:microsoft.com/office/officeart/2005/8/layout/orgChart1"/>
    <dgm:cxn modelId="{1CC37C24-4B23-46B8-9A75-4AB326C1D510}" type="presOf" srcId="{726CB4A5-8BB2-4CD7-BBA7-C98FFE1AA500}" destId="{3F9D78EF-99B1-4857-875F-1974B7E815C8}" srcOrd="0" destOrd="0" presId="urn:microsoft.com/office/officeart/2005/8/layout/orgChart1"/>
    <dgm:cxn modelId="{0B158F59-8492-4E44-85D7-BDCA25C557F5}" type="presOf" srcId="{01C56B52-12F6-43E4-AAD9-78AF1E889B84}" destId="{C77801C2-0E97-4C3B-AD3B-FA805698365A}" srcOrd="0" destOrd="0" presId="urn:microsoft.com/office/officeart/2005/8/layout/orgChart1"/>
    <dgm:cxn modelId="{C274D5AA-434E-4CAE-9E1B-9B8852D16190}" srcId="{726CB4A5-8BB2-4CD7-BBA7-C98FFE1AA500}" destId="{23999A9E-68EF-44AB-978E-3180C9220929}" srcOrd="3" destOrd="0" parTransId="{9E782C19-7F45-4D35-B7EE-44DEDC373651}" sibTransId="{150C6745-24E5-4393-B8EE-F9202E66F2BB}"/>
    <dgm:cxn modelId="{FCF65975-04EB-42BE-A807-B8E50CEAA399}" type="presOf" srcId="{193B3563-69EC-4FEF-8BB1-6371D78B71FC}" destId="{1788D9FC-19C4-4A98-8BE1-00943FD0AABA}" srcOrd="0" destOrd="0" presId="urn:microsoft.com/office/officeart/2005/8/layout/orgChart1"/>
    <dgm:cxn modelId="{CE72FDFD-F4DE-42B7-B304-50437BD28311}" srcId="{726CB4A5-8BB2-4CD7-BBA7-C98FFE1AA500}" destId="{C7374058-FD9C-4E0F-B63C-6D0FAADA5E09}" srcOrd="1" destOrd="0" parTransId="{A5BFF94B-B44D-4436-8B53-C65AF6FEBDD9}" sibTransId="{D0CF6525-9852-4C1E-AEAC-47B33CB02E58}"/>
    <dgm:cxn modelId="{C1F4D732-6228-4F23-85AA-19D1F36081C4}" srcId="{726CB4A5-8BB2-4CD7-BBA7-C98FFE1AA500}" destId="{50CE62ED-CAD9-4259-BD86-6CA61AFF376C}" srcOrd="4" destOrd="0" parTransId="{193B3563-69EC-4FEF-8BB1-6371D78B71FC}" sibTransId="{EEDF5514-9169-4B09-99CE-9B81A4EEA2B4}"/>
    <dgm:cxn modelId="{4504612C-1039-46FE-9F8B-A6B14221AA97}" type="presOf" srcId="{50CE62ED-CAD9-4259-BD86-6CA61AFF376C}" destId="{CDD3239D-5F82-4990-B9A3-5DC6AAF90C49}" srcOrd="1" destOrd="0" presId="urn:microsoft.com/office/officeart/2005/8/layout/orgChart1"/>
    <dgm:cxn modelId="{60CB2540-C2E7-47DE-A687-A1050B880F66}" type="presParOf" srcId="{C77801C2-0E97-4C3B-AD3B-FA805698365A}" destId="{025153BE-956F-4EAE-BA89-0FF2C09FD5BD}" srcOrd="0" destOrd="0" presId="urn:microsoft.com/office/officeart/2005/8/layout/orgChart1"/>
    <dgm:cxn modelId="{31D748D5-ABB5-408A-AE8B-B94C13228E8F}" type="presParOf" srcId="{025153BE-956F-4EAE-BA89-0FF2C09FD5BD}" destId="{85BB23DD-3456-49ED-B6B6-C0DB50143CD2}" srcOrd="0" destOrd="0" presId="urn:microsoft.com/office/officeart/2005/8/layout/orgChart1"/>
    <dgm:cxn modelId="{5FB2FDF4-3E5F-47A8-89F8-458BD4632FB9}" type="presParOf" srcId="{85BB23DD-3456-49ED-B6B6-C0DB50143CD2}" destId="{3F9D78EF-99B1-4857-875F-1974B7E815C8}" srcOrd="0" destOrd="0" presId="urn:microsoft.com/office/officeart/2005/8/layout/orgChart1"/>
    <dgm:cxn modelId="{69A3A82C-4658-45B7-971B-59792F7B42BA}" type="presParOf" srcId="{85BB23DD-3456-49ED-B6B6-C0DB50143CD2}" destId="{7576F03D-C981-42E2-9838-960DF00544D7}" srcOrd="1" destOrd="0" presId="urn:microsoft.com/office/officeart/2005/8/layout/orgChart1"/>
    <dgm:cxn modelId="{B2AA30D0-E280-4DB7-8134-99C098550162}" type="presParOf" srcId="{025153BE-956F-4EAE-BA89-0FF2C09FD5BD}" destId="{2D88C4FE-443A-4D04-B586-519E29B00DD7}" srcOrd="1" destOrd="0" presId="urn:microsoft.com/office/officeart/2005/8/layout/orgChart1"/>
    <dgm:cxn modelId="{22EE67F2-C360-4CA3-A319-E88CD77F7590}" type="presParOf" srcId="{2D88C4FE-443A-4D04-B586-519E29B00DD7}" destId="{36D37BB0-A4F2-48E5-A09A-F7690FA4D027}" srcOrd="0" destOrd="0" presId="urn:microsoft.com/office/officeart/2005/8/layout/orgChart1"/>
    <dgm:cxn modelId="{F0D92722-EC05-4172-9533-C5E0C2BA5690}" type="presParOf" srcId="{2D88C4FE-443A-4D04-B586-519E29B00DD7}" destId="{F185FBA0-486C-4B03-9EA1-D048899963E5}" srcOrd="1" destOrd="0" presId="urn:microsoft.com/office/officeart/2005/8/layout/orgChart1"/>
    <dgm:cxn modelId="{7B713FCA-0F02-48B9-856E-4AD3DE17A603}" type="presParOf" srcId="{F185FBA0-486C-4B03-9EA1-D048899963E5}" destId="{D88AC7D9-F2AD-498D-86EA-B66F2E2F5199}" srcOrd="0" destOrd="0" presId="urn:microsoft.com/office/officeart/2005/8/layout/orgChart1"/>
    <dgm:cxn modelId="{11B0ABBA-9F97-4C32-AAE3-7EEF8B07340E}" type="presParOf" srcId="{D88AC7D9-F2AD-498D-86EA-B66F2E2F5199}" destId="{0DDEC8DD-9E00-4579-9194-6E357E7E4297}" srcOrd="0" destOrd="0" presId="urn:microsoft.com/office/officeart/2005/8/layout/orgChart1"/>
    <dgm:cxn modelId="{B20EA079-4099-4A74-ADB5-31437B078087}" type="presParOf" srcId="{D88AC7D9-F2AD-498D-86EA-B66F2E2F5199}" destId="{9BDA82A6-6C8A-458B-8E25-14D61D4D4F84}" srcOrd="1" destOrd="0" presId="urn:microsoft.com/office/officeart/2005/8/layout/orgChart1"/>
    <dgm:cxn modelId="{9C291027-A473-41BD-ACD6-C6B9B56EA8F1}" type="presParOf" srcId="{F185FBA0-486C-4B03-9EA1-D048899963E5}" destId="{2B4649AD-CACA-4066-AED4-9181DF37C05B}" srcOrd="1" destOrd="0" presId="urn:microsoft.com/office/officeart/2005/8/layout/orgChart1"/>
    <dgm:cxn modelId="{A6A8B2A7-E7CF-4643-916A-BCD68C309A9C}" type="presParOf" srcId="{F185FBA0-486C-4B03-9EA1-D048899963E5}" destId="{63BA232A-FEEC-45E6-9C0D-E1B211439E3D}" srcOrd="2" destOrd="0" presId="urn:microsoft.com/office/officeart/2005/8/layout/orgChart1"/>
    <dgm:cxn modelId="{0F27F00C-A279-4102-ADCA-29BDD7B13021}" type="presParOf" srcId="{2D88C4FE-443A-4D04-B586-519E29B00DD7}" destId="{D8BB5E5B-C59E-408A-A6F6-ACFA7BC41559}" srcOrd="2" destOrd="0" presId="urn:microsoft.com/office/officeart/2005/8/layout/orgChart1"/>
    <dgm:cxn modelId="{F7546F11-5D69-4095-A75B-373220113576}" type="presParOf" srcId="{2D88C4FE-443A-4D04-B586-519E29B00DD7}" destId="{E77ED54C-9778-413D-B78E-AEF254A7427B}" srcOrd="3" destOrd="0" presId="urn:microsoft.com/office/officeart/2005/8/layout/orgChart1"/>
    <dgm:cxn modelId="{F488B6AA-6B7F-4CD9-A624-E63703605656}" type="presParOf" srcId="{E77ED54C-9778-413D-B78E-AEF254A7427B}" destId="{E1FA1665-A03F-4811-9AC0-FE6413C981B4}" srcOrd="0" destOrd="0" presId="urn:microsoft.com/office/officeart/2005/8/layout/orgChart1"/>
    <dgm:cxn modelId="{669CCBDE-6099-4962-83B8-474CF487D400}" type="presParOf" srcId="{E1FA1665-A03F-4811-9AC0-FE6413C981B4}" destId="{0B058DDE-BB25-4E36-BE4D-55BF5F1DE729}" srcOrd="0" destOrd="0" presId="urn:microsoft.com/office/officeart/2005/8/layout/orgChart1"/>
    <dgm:cxn modelId="{C4749164-BE75-48DA-9248-F56ED81D5244}" type="presParOf" srcId="{E1FA1665-A03F-4811-9AC0-FE6413C981B4}" destId="{E052ADD5-68FC-4C1B-8629-577F5D6B64D6}" srcOrd="1" destOrd="0" presId="urn:microsoft.com/office/officeart/2005/8/layout/orgChart1"/>
    <dgm:cxn modelId="{828FCF0D-C939-4597-87C0-2B2E8974BBCC}" type="presParOf" srcId="{E77ED54C-9778-413D-B78E-AEF254A7427B}" destId="{99633AB1-A823-4F62-9D61-00DDB0239159}" srcOrd="1" destOrd="0" presId="urn:microsoft.com/office/officeart/2005/8/layout/orgChart1"/>
    <dgm:cxn modelId="{3A121EE9-6C10-4630-94A9-EFAE08BA9F1A}" type="presParOf" srcId="{E77ED54C-9778-413D-B78E-AEF254A7427B}" destId="{9437B115-4E99-4E7E-B8AF-232A65F37D1A}" srcOrd="2" destOrd="0" presId="urn:microsoft.com/office/officeart/2005/8/layout/orgChart1"/>
    <dgm:cxn modelId="{94A8C774-621F-4D2A-A5B8-14C91BC320F5}" type="presParOf" srcId="{2D88C4FE-443A-4D04-B586-519E29B00DD7}" destId="{3D8D3CAF-CA8D-467E-B3A9-B3EE7E44F453}" srcOrd="4" destOrd="0" presId="urn:microsoft.com/office/officeart/2005/8/layout/orgChart1"/>
    <dgm:cxn modelId="{B01ECE35-FF02-4E5B-94E0-F3F349A1536E}" type="presParOf" srcId="{2D88C4FE-443A-4D04-B586-519E29B00DD7}" destId="{99708B43-E193-45DB-B300-CAB34AE683D3}" srcOrd="5" destOrd="0" presId="urn:microsoft.com/office/officeart/2005/8/layout/orgChart1"/>
    <dgm:cxn modelId="{82CC9F21-0578-4B80-A77C-63FEB817C1E3}" type="presParOf" srcId="{99708B43-E193-45DB-B300-CAB34AE683D3}" destId="{42BA83E1-0196-4CB9-9D52-57BF6BE34E5F}" srcOrd="0" destOrd="0" presId="urn:microsoft.com/office/officeart/2005/8/layout/orgChart1"/>
    <dgm:cxn modelId="{6E426AA6-1E04-4633-B782-AEAAE1482DFE}" type="presParOf" srcId="{42BA83E1-0196-4CB9-9D52-57BF6BE34E5F}" destId="{EF896B42-AAA3-45EB-BDD5-DC068A7A4F14}" srcOrd="0" destOrd="0" presId="urn:microsoft.com/office/officeart/2005/8/layout/orgChart1"/>
    <dgm:cxn modelId="{D5966F64-EE19-46A7-A354-88A016523947}" type="presParOf" srcId="{42BA83E1-0196-4CB9-9D52-57BF6BE34E5F}" destId="{07B1F7AC-A82F-4336-B6A7-FF487EE108AD}" srcOrd="1" destOrd="0" presId="urn:microsoft.com/office/officeart/2005/8/layout/orgChart1"/>
    <dgm:cxn modelId="{0565A844-5B1C-4083-859C-DEE5972AB71C}" type="presParOf" srcId="{99708B43-E193-45DB-B300-CAB34AE683D3}" destId="{53F4181B-684A-4D43-A8EC-33F6D074DBCD}" srcOrd="1" destOrd="0" presId="urn:microsoft.com/office/officeart/2005/8/layout/orgChart1"/>
    <dgm:cxn modelId="{0B665E3F-F04D-4652-8F3E-601E53F2F421}" type="presParOf" srcId="{99708B43-E193-45DB-B300-CAB34AE683D3}" destId="{08B876B9-5F62-402E-AABB-AE0D04FAF898}" srcOrd="2" destOrd="0" presId="urn:microsoft.com/office/officeart/2005/8/layout/orgChart1"/>
    <dgm:cxn modelId="{1171B814-380A-4A73-A666-5ECE627A611F}" type="presParOf" srcId="{2D88C4FE-443A-4D04-B586-519E29B00DD7}" destId="{4F4AEB4A-EC41-4B51-954A-A5C664A28C2F}" srcOrd="6" destOrd="0" presId="urn:microsoft.com/office/officeart/2005/8/layout/orgChart1"/>
    <dgm:cxn modelId="{64041D56-9C77-495E-BBF6-59A6493033FB}" type="presParOf" srcId="{2D88C4FE-443A-4D04-B586-519E29B00DD7}" destId="{F259704D-B89C-40EC-9392-3D66A895F214}" srcOrd="7" destOrd="0" presId="urn:microsoft.com/office/officeart/2005/8/layout/orgChart1"/>
    <dgm:cxn modelId="{96D4BDB7-0D84-4388-B827-EDFACC062D8D}" type="presParOf" srcId="{F259704D-B89C-40EC-9392-3D66A895F214}" destId="{6B585719-140E-45F8-8A2F-9934AA85549D}" srcOrd="0" destOrd="0" presId="urn:microsoft.com/office/officeart/2005/8/layout/orgChart1"/>
    <dgm:cxn modelId="{797E1A3D-6129-4951-BF09-E1F67E9DD9B1}" type="presParOf" srcId="{6B585719-140E-45F8-8A2F-9934AA85549D}" destId="{01F09BBC-8D92-4B85-9E09-7C8BAD145388}" srcOrd="0" destOrd="0" presId="urn:microsoft.com/office/officeart/2005/8/layout/orgChart1"/>
    <dgm:cxn modelId="{E653074E-62CB-4423-A6AA-93265D1603AB}" type="presParOf" srcId="{6B585719-140E-45F8-8A2F-9934AA85549D}" destId="{9A698866-7628-48D8-B694-0678DE081CDD}" srcOrd="1" destOrd="0" presId="urn:microsoft.com/office/officeart/2005/8/layout/orgChart1"/>
    <dgm:cxn modelId="{0BD265AC-5EFF-4322-98D7-F5922400A433}" type="presParOf" srcId="{F259704D-B89C-40EC-9392-3D66A895F214}" destId="{DE5C44E6-D76C-4650-939F-525D5BD62EFA}" srcOrd="1" destOrd="0" presId="urn:microsoft.com/office/officeart/2005/8/layout/orgChart1"/>
    <dgm:cxn modelId="{E354C2C5-BF8D-47C7-9B27-204389654E1E}" type="presParOf" srcId="{F259704D-B89C-40EC-9392-3D66A895F214}" destId="{A6BA5832-564B-4A9D-AC23-5BFBC306D87B}" srcOrd="2" destOrd="0" presId="urn:microsoft.com/office/officeart/2005/8/layout/orgChart1"/>
    <dgm:cxn modelId="{5D0B6001-2E9D-42E6-A474-FEB4531283F4}" type="presParOf" srcId="{2D88C4FE-443A-4D04-B586-519E29B00DD7}" destId="{1788D9FC-19C4-4A98-8BE1-00943FD0AABA}" srcOrd="8" destOrd="0" presId="urn:microsoft.com/office/officeart/2005/8/layout/orgChart1"/>
    <dgm:cxn modelId="{0B3D2E81-2C0A-432B-8699-EEDF3BCF8FFD}" type="presParOf" srcId="{2D88C4FE-443A-4D04-B586-519E29B00DD7}" destId="{E0257CF3-F525-4FBB-9509-43ED3964B241}" srcOrd="9" destOrd="0" presId="urn:microsoft.com/office/officeart/2005/8/layout/orgChart1"/>
    <dgm:cxn modelId="{59E96654-16EB-40D7-ABCA-54A7B9AA5776}" type="presParOf" srcId="{E0257CF3-F525-4FBB-9509-43ED3964B241}" destId="{2758A8C4-7032-41F0-844F-C6931CC21A45}" srcOrd="0" destOrd="0" presId="urn:microsoft.com/office/officeart/2005/8/layout/orgChart1"/>
    <dgm:cxn modelId="{BB30E10E-BC92-49B1-9A4C-18AADF283ADC}" type="presParOf" srcId="{2758A8C4-7032-41F0-844F-C6931CC21A45}" destId="{A8CC7A78-F1F8-4C86-90EC-7081073AD861}" srcOrd="0" destOrd="0" presId="urn:microsoft.com/office/officeart/2005/8/layout/orgChart1"/>
    <dgm:cxn modelId="{E5E6EA9F-A513-4BE8-BC6F-7D6846BFA4F5}" type="presParOf" srcId="{2758A8C4-7032-41F0-844F-C6931CC21A45}" destId="{CDD3239D-5F82-4990-B9A3-5DC6AAF90C49}" srcOrd="1" destOrd="0" presId="urn:microsoft.com/office/officeart/2005/8/layout/orgChart1"/>
    <dgm:cxn modelId="{13BC0176-4DAB-4782-962B-FDC71E8C384F}" type="presParOf" srcId="{E0257CF3-F525-4FBB-9509-43ED3964B241}" destId="{A54B8B76-4771-48A6-956F-D3A5DB3D4B95}" srcOrd="1" destOrd="0" presId="urn:microsoft.com/office/officeart/2005/8/layout/orgChart1"/>
    <dgm:cxn modelId="{06073623-F06B-45A1-872F-141AA4215B63}" type="presParOf" srcId="{E0257CF3-F525-4FBB-9509-43ED3964B241}" destId="{0660AEA4-6192-409A-B898-45F442ECB25A}" srcOrd="2" destOrd="0" presId="urn:microsoft.com/office/officeart/2005/8/layout/orgChart1"/>
    <dgm:cxn modelId="{CB63FFEC-E6FD-4F38-8835-F8C816A56BC3}" type="presParOf" srcId="{025153BE-956F-4EAE-BA89-0FF2C09FD5BD}" destId="{5141660C-458F-4C62-BC50-AD71D01CC7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A27A-5632-47F9-B211-B21B752D4D16}">
      <dsp:nvSpPr>
        <dsp:cNvPr id="0" name=""/>
        <dsp:cNvSpPr/>
      </dsp:nvSpPr>
      <dsp:spPr>
        <a:xfrm>
          <a:off x="2540000" y="0"/>
          <a:ext cx="1016000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2540000" y="0"/>
        <a:ext cx="1016000" cy="696075"/>
      </dsp:txXfrm>
    </dsp:sp>
    <dsp:sp modelId="{773DEFC1-1B53-41D1-902D-E6B6F815B0B8}">
      <dsp:nvSpPr>
        <dsp:cNvPr id="0" name=""/>
        <dsp:cNvSpPr/>
      </dsp:nvSpPr>
      <dsp:spPr>
        <a:xfrm>
          <a:off x="2032000" y="696075"/>
          <a:ext cx="2032000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2387600" y="696075"/>
        <a:ext cx="1320800" cy="696075"/>
      </dsp:txXfrm>
    </dsp:sp>
    <dsp:sp modelId="{1E793033-2EF1-42E7-9405-1C4F6B0A03E5}">
      <dsp:nvSpPr>
        <dsp:cNvPr id="0" name=""/>
        <dsp:cNvSpPr/>
      </dsp:nvSpPr>
      <dsp:spPr>
        <a:xfrm>
          <a:off x="1524000" y="1392150"/>
          <a:ext cx="3048000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2057400" y="1392150"/>
        <a:ext cx="1981200" cy="696075"/>
      </dsp:txXfrm>
    </dsp:sp>
    <dsp:sp modelId="{DAB1A51D-6F41-414E-8675-660FAFECBF64}">
      <dsp:nvSpPr>
        <dsp:cNvPr id="0" name=""/>
        <dsp:cNvSpPr/>
      </dsp:nvSpPr>
      <dsp:spPr>
        <a:xfrm>
          <a:off x="1016000" y="2088225"/>
          <a:ext cx="4064000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/>
        </a:p>
      </dsp:txBody>
      <dsp:txXfrm>
        <a:off x="1727200" y="2088225"/>
        <a:ext cx="2641600" cy="696075"/>
      </dsp:txXfrm>
    </dsp:sp>
    <dsp:sp modelId="{F9410634-E9AE-4280-8C76-0632641F83E4}">
      <dsp:nvSpPr>
        <dsp:cNvPr id="0" name=""/>
        <dsp:cNvSpPr/>
      </dsp:nvSpPr>
      <dsp:spPr>
        <a:xfrm>
          <a:off x="508000" y="2784300"/>
          <a:ext cx="5080000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/>
        </a:p>
      </dsp:txBody>
      <dsp:txXfrm>
        <a:off x="1396999" y="2784300"/>
        <a:ext cx="3302000" cy="696075"/>
      </dsp:txXfrm>
    </dsp:sp>
    <dsp:sp modelId="{294AECBA-50B3-4A78-AC4A-87019307654F}">
      <dsp:nvSpPr>
        <dsp:cNvPr id="0" name=""/>
        <dsp:cNvSpPr/>
      </dsp:nvSpPr>
      <dsp:spPr>
        <a:xfrm>
          <a:off x="0" y="3480375"/>
          <a:ext cx="6095999" cy="696075"/>
        </a:xfrm>
        <a:prstGeom prst="trapezoid">
          <a:avLst>
            <a:gd name="adj" fmla="val 7298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1066800" y="3480375"/>
        <a:ext cx="3962400" cy="69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A27A-5632-47F9-B211-B21B752D4D16}">
      <dsp:nvSpPr>
        <dsp:cNvPr id="0" name=""/>
        <dsp:cNvSpPr/>
      </dsp:nvSpPr>
      <dsp:spPr>
        <a:xfrm>
          <a:off x="1845529" y="0"/>
          <a:ext cx="738211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1845529" y="0"/>
        <a:ext cx="738211" cy="702733"/>
      </dsp:txXfrm>
    </dsp:sp>
    <dsp:sp modelId="{773DEFC1-1B53-41D1-902D-E6B6F815B0B8}">
      <dsp:nvSpPr>
        <dsp:cNvPr id="0" name=""/>
        <dsp:cNvSpPr/>
      </dsp:nvSpPr>
      <dsp:spPr>
        <a:xfrm>
          <a:off x="1476423" y="702733"/>
          <a:ext cx="1476423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1734797" y="702733"/>
        <a:ext cx="959675" cy="702733"/>
      </dsp:txXfrm>
    </dsp:sp>
    <dsp:sp modelId="{1E793033-2EF1-42E7-9405-1C4F6B0A03E5}">
      <dsp:nvSpPr>
        <dsp:cNvPr id="0" name=""/>
        <dsp:cNvSpPr/>
      </dsp:nvSpPr>
      <dsp:spPr>
        <a:xfrm>
          <a:off x="1107317" y="1405466"/>
          <a:ext cx="2214634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1494878" y="1405466"/>
        <a:ext cx="1439512" cy="702733"/>
      </dsp:txXfrm>
    </dsp:sp>
    <dsp:sp modelId="{DAB1A51D-6F41-414E-8675-660FAFECBF64}">
      <dsp:nvSpPr>
        <dsp:cNvPr id="0" name=""/>
        <dsp:cNvSpPr/>
      </dsp:nvSpPr>
      <dsp:spPr>
        <a:xfrm>
          <a:off x="738211" y="2108200"/>
          <a:ext cx="2952846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/>
        </a:p>
      </dsp:txBody>
      <dsp:txXfrm>
        <a:off x="1254959" y="2108200"/>
        <a:ext cx="1919350" cy="702733"/>
      </dsp:txXfrm>
    </dsp:sp>
    <dsp:sp modelId="{F9410634-E9AE-4280-8C76-0632641F83E4}">
      <dsp:nvSpPr>
        <dsp:cNvPr id="0" name=""/>
        <dsp:cNvSpPr/>
      </dsp:nvSpPr>
      <dsp:spPr>
        <a:xfrm>
          <a:off x="369105" y="2810933"/>
          <a:ext cx="3691058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/>
        </a:p>
      </dsp:txBody>
      <dsp:txXfrm>
        <a:off x="1015041" y="2810933"/>
        <a:ext cx="2399187" cy="702733"/>
      </dsp:txXfrm>
    </dsp:sp>
    <dsp:sp modelId="{294AECBA-50B3-4A78-AC4A-87019307654F}">
      <dsp:nvSpPr>
        <dsp:cNvPr id="0" name=""/>
        <dsp:cNvSpPr/>
      </dsp:nvSpPr>
      <dsp:spPr>
        <a:xfrm>
          <a:off x="0" y="3513666"/>
          <a:ext cx="4429270" cy="702733"/>
        </a:xfrm>
        <a:prstGeom prst="trapezoid">
          <a:avLst>
            <a:gd name="adj" fmla="val 52524"/>
          </a:avLst>
        </a:prstGeom>
        <a:solidFill>
          <a:srgbClr val="CCFF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NO AGE GROUPS</a:t>
          </a:r>
          <a:endParaRPr lang="en-GB" sz="2400" kern="1200" dirty="0"/>
        </a:p>
      </dsp:txBody>
      <dsp:txXfrm>
        <a:off x="775122" y="3513666"/>
        <a:ext cx="2879025" cy="702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8D9FC-19C4-4A98-8BE1-00943FD0AABA}">
      <dsp:nvSpPr>
        <dsp:cNvPr id="0" name=""/>
        <dsp:cNvSpPr/>
      </dsp:nvSpPr>
      <dsp:spPr>
        <a:xfrm>
          <a:off x="4429125" y="3409513"/>
          <a:ext cx="3670085" cy="31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39"/>
              </a:lnTo>
              <a:lnTo>
                <a:pt x="3670085" y="159239"/>
              </a:lnTo>
              <a:lnTo>
                <a:pt x="3670085" y="31847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AEB4A-EC41-4B51-954A-A5C664A28C2F}">
      <dsp:nvSpPr>
        <dsp:cNvPr id="0" name=""/>
        <dsp:cNvSpPr/>
      </dsp:nvSpPr>
      <dsp:spPr>
        <a:xfrm>
          <a:off x="4429125" y="3409513"/>
          <a:ext cx="1835042" cy="31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39"/>
              </a:lnTo>
              <a:lnTo>
                <a:pt x="1835042" y="159239"/>
              </a:lnTo>
              <a:lnTo>
                <a:pt x="1835042" y="31847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3CAF-CA8D-467E-B3A9-B3EE7E44F453}">
      <dsp:nvSpPr>
        <dsp:cNvPr id="0" name=""/>
        <dsp:cNvSpPr/>
      </dsp:nvSpPr>
      <dsp:spPr>
        <a:xfrm>
          <a:off x="4383405" y="3409513"/>
          <a:ext cx="91440" cy="318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47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B5E5B-C59E-408A-A6F6-ACFA7BC41559}">
      <dsp:nvSpPr>
        <dsp:cNvPr id="0" name=""/>
        <dsp:cNvSpPr/>
      </dsp:nvSpPr>
      <dsp:spPr>
        <a:xfrm>
          <a:off x="2594082" y="3409513"/>
          <a:ext cx="1835042" cy="318478"/>
        </a:xfrm>
        <a:custGeom>
          <a:avLst/>
          <a:gdLst/>
          <a:ahLst/>
          <a:cxnLst/>
          <a:rect l="0" t="0" r="0" b="0"/>
          <a:pathLst>
            <a:path>
              <a:moveTo>
                <a:pt x="1835042" y="0"/>
              </a:moveTo>
              <a:lnTo>
                <a:pt x="1835042" y="159239"/>
              </a:lnTo>
              <a:lnTo>
                <a:pt x="0" y="159239"/>
              </a:lnTo>
              <a:lnTo>
                <a:pt x="0" y="31847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37BB0-A4F2-48E5-A09A-F7690FA4D027}">
      <dsp:nvSpPr>
        <dsp:cNvPr id="0" name=""/>
        <dsp:cNvSpPr/>
      </dsp:nvSpPr>
      <dsp:spPr>
        <a:xfrm>
          <a:off x="759039" y="3409513"/>
          <a:ext cx="3670085" cy="318478"/>
        </a:xfrm>
        <a:custGeom>
          <a:avLst/>
          <a:gdLst/>
          <a:ahLst/>
          <a:cxnLst/>
          <a:rect l="0" t="0" r="0" b="0"/>
          <a:pathLst>
            <a:path>
              <a:moveTo>
                <a:pt x="3670085" y="0"/>
              </a:moveTo>
              <a:lnTo>
                <a:pt x="3670085" y="159239"/>
              </a:lnTo>
              <a:lnTo>
                <a:pt x="0" y="159239"/>
              </a:lnTo>
              <a:lnTo>
                <a:pt x="0" y="31847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78EF-99B1-4857-875F-1974B7E815C8}">
      <dsp:nvSpPr>
        <dsp:cNvPr id="0" name=""/>
        <dsp:cNvSpPr/>
      </dsp:nvSpPr>
      <dsp:spPr>
        <a:xfrm>
          <a:off x="838196" y="542925"/>
          <a:ext cx="7181857" cy="2866587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kern="1200" dirty="0"/>
            <a:t>Aberdeen AAC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Aberdeen Sports Village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Monday 1730-2030, Tuesday 1700-1900, Wednesday 1730-2030, Thursday 1800-1930, Saturday 0930-1200, Sunday 0930-1200</a:t>
          </a:r>
        </a:p>
      </dsp:txBody>
      <dsp:txXfrm>
        <a:off x="838196" y="542925"/>
        <a:ext cx="7181857" cy="2866587"/>
      </dsp:txXfrm>
    </dsp:sp>
    <dsp:sp modelId="{0DDEC8DD-9E00-4579-9194-6E357E7E4297}">
      <dsp:nvSpPr>
        <dsp:cNvPr id="0" name=""/>
        <dsp:cNvSpPr/>
      </dsp:nvSpPr>
      <dsp:spPr>
        <a:xfrm>
          <a:off x="756" y="3727991"/>
          <a:ext cx="1516564" cy="75828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TGS, Huntly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Monday</a:t>
          </a:r>
        </a:p>
      </dsp:txBody>
      <dsp:txXfrm>
        <a:off x="756" y="3727991"/>
        <a:ext cx="1516564" cy="758282"/>
      </dsp:txXfrm>
    </dsp:sp>
    <dsp:sp modelId="{0B058DDE-BB25-4E36-BE4D-55BF5F1DE729}">
      <dsp:nvSpPr>
        <dsp:cNvPr id="0" name=""/>
        <dsp:cNvSpPr/>
      </dsp:nvSpPr>
      <dsp:spPr>
        <a:xfrm>
          <a:off x="1835799" y="3727991"/>
          <a:ext cx="1516564" cy="75828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Westhill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Tuesday</a:t>
          </a:r>
        </a:p>
      </dsp:txBody>
      <dsp:txXfrm>
        <a:off x="1835799" y="3727991"/>
        <a:ext cx="1516564" cy="758282"/>
      </dsp:txXfrm>
    </dsp:sp>
    <dsp:sp modelId="{EF896B42-AAA3-45EB-BDD5-DC068A7A4F14}">
      <dsp:nvSpPr>
        <dsp:cNvPr id="0" name=""/>
        <dsp:cNvSpPr/>
      </dsp:nvSpPr>
      <dsp:spPr>
        <a:xfrm>
          <a:off x="3670842" y="3727991"/>
          <a:ext cx="1516564" cy="75828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RGU, Aberdeen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Tuesday</a:t>
          </a:r>
        </a:p>
      </dsp:txBody>
      <dsp:txXfrm>
        <a:off x="3670842" y="3727991"/>
        <a:ext cx="1516564" cy="758282"/>
      </dsp:txXfrm>
    </dsp:sp>
    <dsp:sp modelId="{01F09BBC-8D92-4B85-9E09-7C8BAD145388}">
      <dsp:nvSpPr>
        <dsp:cNvPr id="0" name=""/>
        <dsp:cNvSpPr/>
      </dsp:nvSpPr>
      <dsp:spPr>
        <a:xfrm>
          <a:off x="5505885" y="3727991"/>
          <a:ext cx="1516564" cy="75828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Kids@ASV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Tue/Wed/Fri</a:t>
          </a:r>
        </a:p>
      </dsp:txBody>
      <dsp:txXfrm>
        <a:off x="5505885" y="3727991"/>
        <a:ext cx="1516564" cy="758282"/>
      </dsp:txXfrm>
    </dsp:sp>
    <dsp:sp modelId="{A8CC7A78-F1F8-4C86-90EC-7081073AD861}">
      <dsp:nvSpPr>
        <dsp:cNvPr id="0" name=""/>
        <dsp:cNvSpPr/>
      </dsp:nvSpPr>
      <dsp:spPr>
        <a:xfrm>
          <a:off x="7340928" y="3727991"/>
          <a:ext cx="1516564" cy="75828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Inverurie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Friday</a:t>
          </a:r>
        </a:p>
      </dsp:txBody>
      <dsp:txXfrm>
        <a:off x="7340928" y="3727991"/>
        <a:ext cx="1516564" cy="758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94C1-A06F-42F9-8990-5235D6BD8DE5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F402E-C581-4D0E-B2DA-BF82F544E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1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4B23-B7B1-447A-A9FE-6359DD162ADB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72DC3-086B-4AC2-A09B-0B271B479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8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72DC3-086B-4AC2-A09B-0B271B4798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5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</a:rPr>
              <a:t>Tutor Notes: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New Proposed LTAD Model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Focus on the key stages and that club’s coaching structures should reflect this.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Note – This is the Adapted IAAF Model.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0C39A-E451-495D-A447-3DA750617BB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2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en-GB" b="1" dirty="0" smtClean="0"/>
              <a:t>Tutor Notes:</a:t>
            </a:r>
          </a:p>
          <a:p>
            <a:pPr>
              <a:defRPr/>
            </a:pPr>
            <a:endParaRPr lang="en-GB" b="1" dirty="0"/>
          </a:p>
          <a:p>
            <a:pPr>
              <a:defRPr/>
            </a:pPr>
            <a:r>
              <a:rPr lang="en-GB" b="1" dirty="0" smtClean="0"/>
              <a:t>MAKE REFERENCE TO ACTUAL STATS ON NUMBER COACHES /ATHLETES ETC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Following up on last couple of slides this diagram is designed to get clubs thinking around coach recruitment and development/focus.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It is based on the LTAD stages to age 18+ with multi-event and events group conditioning and skill development through to age 15 before specialisation may enter the equation.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Each club’s diagram will vary depending on size of club and it’s vision – make sure you communicate this – example imposed of smaller club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Key areas to communicate:</a:t>
            </a:r>
          </a:p>
          <a:p>
            <a:pPr>
              <a:defRPr/>
            </a:pPr>
            <a:endParaRPr lang="en-GB" dirty="0"/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Number of coaches that will be required to comfortably cater for and DEVELOP athletes recruited through club vision/plans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We are promoting a lead stage coach – right hand column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Ideal ratios would be 2 coaches to group of 12 athletes (effective time with athletes plus cover if coaches unavailable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761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>
                <a:latin typeface="Arial" panose="020B0604020202020204" pitchFamily="34" charset="0"/>
              </a:rPr>
              <a:t>Tutor Notes: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New Proposed LTAD Model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Focus on the key stages and that club’s coaching structures should reflect this.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r>
              <a:rPr lang="en-GB" altLang="en-US" smtClean="0">
                <a:latin typeface="Arial" panose="020B0604020202020204" pitchFamily="34" charset="0"/>
              </a:rPr>
              <a:t>Note – This is the Adapted IAAF Model.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70C39A-E451-495D-A447-3DA750617BB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02CFA-15A8-4065-8C11-F5DBFE427290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7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5E81C-0133-4B84-8209-388E7A7E8F86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A2858-3BE9-4D93-ABB0-A0AA9892E860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6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S_generic_slide15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1426" y="764705"/>
            <a:ext cx="7872741" cy="1008063"/>
          </a:xfrm>
        </p:spPr>
        <p:txBody>
          <a:bodyPr>
            <a:normAutofit/>
          </a:bodyPr>
          <a:lstStyle>
            <a:lvl1pPr algn="l">
              <a:buNone/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498101" y="2132856"/>
            <a:ext cx="9110400" cy="33840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3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S_generic_slide15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1426" y="764705"/>
            <a:ext cx="7872741" cy="1008063"/>
          </a:xfrm>
        </p:spPr>
        <p:txBody>
          <a:bodyPr>
            <a:normAutofit/>
          </a:bodyPr>
          <a:lstStyle>
            <a:lvl1pPr algn="l">
              <a:buNone/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498101" y="2132856"/>
            <a:ext cx="9110400" cy="3384000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04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833BB-3D1D-4A11-B95D-E15061605C0F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C376A-0314-4619-BDFA-84838F94EE61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9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8BC5D-AADB-4451-8400-476B2E5E776F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C693D-0A8A-466B-9435-6D50DDDB012F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B5C8-C745-4508-B196-3C35E0DB4A39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386D6-2672-4F7A-A153-561E48D4123C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6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BDDE96-18AD-4488-926F-609D159CD561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EB47D-38CE-43A1-B258-358AEED13CF5}" type="slidenum">
              <a:rPr lang="en-GB" altLang="en-US" smtClean="0">
                <a:solidFill>
                  <a:srgbClr val="5FCBE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133626-96B6-4967-9537-08D01D0FDF2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A27727-E127-4018-99C5-65F4AC8003A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8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67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ishathletics.org.uk/coaches/qualification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4.xml"/><Relationship Id="rId11" Type="http://schemas.openxmlformats.org/officeDocument/2006/relationships/image" Target="../media/image3.jpeg"/><Relationship Id="rId5" Type="http://schemas.openxmlformats.org/officeDocument/2006/relationships/image" Target="../media/image17.png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cotland.org/tsis/find-your-tsi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scottishathletics.org.uk/about/people/staff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mrleisure.co.uk/" TargetMode="External"/><Relationship Id="rId5" Type="http://schemas.openxmlformats.org/officeDocument/2006/relationships/hyperlink" Target="mailto:penny@pmrleisure.co.uk" TargetMode="External"/><Relationship Id="rId4" Type="http://schemas.openxmlformats.org/officeDocument/2006/relationships/hyperlink" Target="mailto:Alan@fifevoluntaryaction.org.uk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cottishathletics.org.uk/clubs/club-support/club-development-toolkit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ishathletics.org.uk/" TargetMode="External"/><Relationship Id="rId2" Type="http://schemas.openxmlformats.org/officeDocument/2006/relationships/hyperlink" Target="http://www.scottishathletics.org.uk/about/people/staff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hyperlink" Target="http://www.sportscotland.org.uk/clubs/help_for_club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ishathletics.org.uk/clubs/club-support/club-development-toolki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14.xml"/><Relationship Id="rId7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9368" y="3465872"/>
            <a:ext cx="9851922" cy="814996"/>
          </a:xfrm>
        </p:spPr>
        <p:txBody>
          <a:bodyPr/>
          <a:lstStyle/>
          <a:p>
            <a:pPr algn="ctr"/>
            <a:r>
              <a:rPr lang="en-GB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Club Leaders Workshop</a:t>
            </a:r>
            <a:endParaRPr lang="en-GB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04" y="4732288"/>
            <a:ext cx="3959352" cy="10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363" y="336710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Pillars for Success - Volunteers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82363" y="2051481"/>
            <a:ext cx="1005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 you as a club have a sufficient number of volunteers? 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Where are your gaps?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2687" y="2743202"/>
            <a:ext cx="2748076" cy="3246813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/>
              <a:t>Discuss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Recruitment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Retention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Training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Rewarding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6076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1086330"/>
            <a:ext cx="10058400" cy="68052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Volunteer Recruitment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65210" y="1875712"/>
            <a:ext cx="100642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latin typeface="+mj-lt"/>
              </a:rPr>
              <a:t>What skills do your current members have?</a:t>
            </a:r>
          </a:p>
          <a:p>
            <a:pPr marL="1076325">
              <a:buClr>
                <a:schemeClr val="accent1"/>
              </a:buClr>
            </a:pPr>
            <a:r>
              <a:rPr lang="en-GB" sz="2400" dirty="0">
                <a:latin typeface="+mj-lt"/>
              </a:rPr>
              <a:t>Within your club</a:t>
            </a:r>
            <a:r>
              <a:rPr lang="en-GB" sz="2400" dirty="0" smtClean="0">
                <a:latin typeface="+mj-lt"/>
              </a:rPr>
              <a:t>?</a:t>
            </a:r>
            <a:endParaRPr lang="en-GB" sz="1050" dirty="0">
              <a:latin typeface="+mj-lt"/>
            </a:endParaRP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Parents Induction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Questionnaire 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Targeted approach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Social events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1200" dirty="0" smtClean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How do you currently recruit?</a:t>
            </a:r>
          </a:p>
          <a:p>
            <a:pPr marL="1076325">
              <a:buClr>
                <a:schemeClr val="accent1"/>
              </a:buClr>
            </a:pPr>
            <a:r>
              <a:rPr lang="en-GB" sz="2400" dirty="0" smtClean="0">
                <a:latin typeface="+mj-lt"/>
              </a:rPr>
              <a:t>Externally</a:t>
            </a:r>
            <a:r>
              <a:rPr lang="en-GB" sz="2400" dirty="0">
                <a:latin typeface="+mj-lt"/>
              </a:rPr>
              <a:t>?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Volunteer centre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Retired/semi-retired 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University/Colleges</a:t>
            </a:r>
          </a:p>
          <a:p>
            <a:pPr marL="1695450" indent="-265113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</a:rPr>
              <a:t>External </a:t>
            </a:r>
            <a:r>
              <a:rPr lang="en-GB" sz="2000" dirty="0" smtClean="0">
                <a:latin typeface="+mj-lt"/>
              </a:rPr>
              <a:t>Advertising</a:t>
            </a:r>
          </a:p>
        </p:txBody>
      </p:sp>
      <p:sp>
        <p:nvSpPr>
          <p:cNvPr id="7" name="Right Arrow 6">
            <a:hlinkClick r:id="rId2"/>
          </p:cNvPr>
          <p:cNvSpPr/>
          <p:nvPr/>
        </p:nvSpPr>
        <p:spPr>
          <a:xfrm>
            <a:off x="7167716" y="4828174"/>
            <a:ext cx="4061704" cy="1504276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1003599"/>
            <a:ext cx="9961061" cy="733761"/>
          </a:xfrm>
        </p:spPr>
        <p:txBody>
          <a:bodyPr>
            <a:normAutofit/>
          </a:bodyPr>
          <a:lstStyle/>
          <a:p>
            <a:r>
              <a:rPr lang="en-GB" sz="4400" dirty="0" smtClean="0"/>
              <a:t>Volunteers - Retain and Reward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5526" y="1950318"/>
            <a:ext cx="1010015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+mj-lt"/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How do you help train and support volunteers?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latin typeface="+mj-lt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Reward – Do you reward volunteers?</a:t>
            </a:r>
            <a:endParaRPr lang="en-GB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7604" y="2351546"/>
            <a:ext cx="2748076" cy="331183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b="1" u="sng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n-GB" sz="24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Potential </a:t>
            </a:r>
            <a:r>
              <a:rPr lang="en-GB" sz="2400" b="1" u="sng" dirty="0">
                <a:solidFill>
                  <a:schemeClr val="bg1"/>
                </a:solidFill>
                <a:cs typeface="Arial" panose="020B0604020202020204" pitchFamily="34" charset="0"/>
              </a:rPr>
              <a:t>ideas</a:t>
            </a:r>
          </a:p>
          <a:p>
            <a:pPr algn="ctr"/>
            <a:endParaRPr lang="en-GB" sz="11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Mentoring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Training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Kit 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Social Events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Reduction on Fees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  <a:cs typeface="Arial" panose="020B0604020202020204" pitchFamily="34" charset="0"/>
              </a:rPr>
              <a:t>Award Ceremonies  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88140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/>
              <a:t>Planning – Measuring Success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6192" y="1872629"/>
            <a:ext cx="90000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00941" y="2423798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0" y="286603"/>
            <a:ext cx="9975810" cy="1450757"/>
          </a:xfrm>
        </p:spPr>
        <p:txBody>
          <a:bodyPr>
            <a:normAutofit/>
          </a:bodyPr>
          <a:lstStyle/>
          <a:p>
            <a:r>
              <a:rPr lang="en-GB" sz="4400" dirty="0"/>
              <a:t>Pillars for Success - </a:t>
            </a:r>
            <a:r>
              <a:rPr lang="en-GB" sz="4400" dirty="0" smtClean="0"/>
              <a:t>Coaching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79870" y="1824818"/>
            <a:ext cx="99758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j-lt"/>
              </a:rPr>
              <a:t>Coaching structure</a:t>
            </a:r>
          </a:p>
          <a:p>
            <a:endParaRPr lang="en-GB" sz="1400" dirty="0">
              <a:latin typeface="+mj-lt"/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+mj-lt"/>
              </a:rPr>
              <a:t>What does your coaching structure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9965" y="3103709"/>
            <a:ext cx="3765715" cy="2972621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cs typeface="Arial" panose="020B0604020202020204" pitchFamily="34" charset="0"/>
              </a:rPr>
              <a:t>Does your club </a:t>
            </a:r>
            <a:r>
              <a:rPr lang="en-GB" sz="2400" b="1" u="sng" dirty="0" smtClean="0">
                <a:cs typeface="Arial" panose="020B0604020202020204" pitchFamily="34" charset="0"/>
              </a:rPr>
              <a:t>have:</a:t>
            </a:r>
            <a:endParaRPr lang="en-GB" sz="2400" b="1" u="sng" dirty="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cs typeface="Arial" panose="020B0604020202020204" pitchFamily="34" charset="0"/>
              </a:rPr>
              <a:t>A Coach </a:t>
            </a:r>
            <a:r>
              <a:rPr lang="en-GB" sz="2000" dirty="0">
                <a:cs typeface="Arial" panose="020B0604020202020204" pitchFamily="34" charset="0"/>
              </a:rPr>
              <a:t>Co-ordinator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cs typeface="Arial" panose="020B0604020202020204" pitchFamily="34" charset="0"/>
              </a:rPr>
              <a:t>A Lead </a:t>
            </a:r>
            <a:r>
              <a:rPr lang="en-GB" sz="2000" dirty="0">
                <a:cs typeface="Arial" panose="020B0604020202020204" pitchFamily="34" charset="0"/>
              </a:rPr>
              <a:t>Coach for each stage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cs typeface="Arial" panose="020B0604020202020204" pitchFamily="34" charset="0"/>
              </a:rPr>
              <a:t>A Coach </a:t>
            </a:r>
            <a:r>
              <a:rPr lang="en-GB" sz="2000" dirty="0">
                <a:cs typeface="Arial" panose="020B0604020202020204" pitchFamily="34" charset="0"/>
              </a:rPr>
              <a:t>Mentor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smtClean="0">
                <a:cs typeface="Arial" panose="020B0604020202020204" pitchFamily="34" charset="0"/>
              </a:rPr>
              <a:t>An Age </a:t>
            </a:r>
            <a:r>
              <a:rPr lang="en-GB" sz="2000" dirty="0">
                <a:cs typeface="Arial" panose="020B0604020202020204" pitchFamily="34" charset="0"/>
              </a:rPr>
              <a:t>and Stage Pathway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cs typeface="Arial" panose="020B0604020202020204" pitchFamily="34" charset="0"/>
              </a:rPr>
              <a:t>Coach Meetings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5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cs typeface="Arial" panose="020B0604020202020204" pitchFamily="34" charset="0"/>
              </a:rPr>
              <a:t>Regular updates to members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0172" y="987032"/>
            <a:ext cx="10029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Coaching </a:t>
            </a: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Structures?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3517" y="1942915"/>
            <a:ext cx="285911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Club Committee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31205" y="2485466"/>
            <a:ext cx="285911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Coach Coordinator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27441" y="2470713"/>
            <a:ext cx="3265487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Coach Mentor / Head Coach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87118" y="3288885"/>
            <a:ext cx="2646256" cy="43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Head </a:t>
            </a:r>
            <a:r>
              <a:rPr lang="en-GB" sz="2000" b="1" dirty="0" smtClean="0">
                <a:solidFill>
                  <a:prstClr val="white"/>
                </a:solidFill>
              </a:rPr>
              <a:t>Children’ </a:t>
            </a:r>
            <a:r>
              <a:rPr lang="en-GB" sz="2000" b="1" dirty="0">
                <a:solidFill>
                  <a:prstClr val="white"/>
                </a:solidFill>
              </a:rPr>
              <a:t>Coach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87115" y="3927063"/>
            <a:ext cx="2646255" cy="43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prstClr val="white"/>
                </a:solidFill>
              </a:rPr>
              <a:t>Childrens</a:t>
            </a:r>
            <a:r>
              <a:rPr lang="en-GB" sz="2000" b="1" dirty="0">
                <a:solidFill>
                  <a:prstClr val="white"/>
                </a:solidFill>
              </a:rPr>
              <a:t>’ Section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26224" y="3283002"/>
            <a:ext cx="3131712" cy="43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Event Groups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19024" y="3892865"/>
            <a:ext cx="3131712" cy="43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Endurance Lead &amp; Coaches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98049" y="4513669"/>
            <a:ext cx="3131711" cy="43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Jumps Lead &amp; Coaches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98224" y="5123752"/>
            <a:ext cx="3131711" cy="43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Throws Lead &amp; Coaches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62321" y="5738789"/>
            <a:ext cx="3131710" cy="43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S &amp; H Lead &amp; Coaches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18407" y="3268260"/>
            <a:ext cx="2983886" cy="109080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Event Specialist </a:t>
            </a:r>
            <a:r>
              <a:rPr lang="en-GB" sz="2000" b="1" dirty="0">
                <a:solidFill>
                  <a:prstClr val="white"/>
                </a:solidFill>
              </a:rPr>
              <a:t>Coaches &amp; Assistant Coaches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31843" y="3106788"/>
            <a:ext cx="5318975" cy="128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58612" y="2923964"/>
            <a:ext cx="2148" cy="1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31842" y="3104918"/>
            <a:ext cx="0" cy="1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50817" y="3090160"/>
            <a:ext cx="0" cy="1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018408" y="4618075"/>
            <a:ext cx="2983885" cy="16112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 smtClean="0">
                <a:solidFill>
                  <a:srgbClr val="44546A"/>
                </a:solidFill>
              </a:rPr>
              <a:t>Note: Clubs could/should consider working together where gaps exist and they can’t fill them in short term</a:t>
            </a:r>
            <a:endParaRPr lang="en-GB" sz="1900" b="1" dirty="0">
              <a:solidFill>
                <a:srgbClr val="44546A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57619" y="5497591"/>
            <a:ext cx="2419312" cy="43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prstClr val="white"/>
                </a:solidFill>
              </a:rPr>
              <a:t>**CTO – </a:t>
            </a:r>
            <a:r>
              <a:rPr lang="en-GB" sz="2000" b="1" dirty="0" smtClean="0">
                <a:solidFill>
                  <a:prstClr val="white"/>
                </a:solidFill>
              </a:rPr>
              <a:t>role???</a:t>
            </a:r>
            <a:endParaRPr lang="en-GB" sz="2000" b="1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678598" y="3745288"/>
            <a:ext cx="2148" cy="1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78828" y="3715002"/>
            <a:ext cx="0" cy="1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3938" y="4326295"/>
            <a:ext cx="0" cy="1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63938" y="4945669"/>
            <a:ext cx="0" cy="1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63938" y="5555752"/>
            <a:ext cx="0" cy="180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158036" y="2912860"/>
            <a:ext cx="2148" cy="1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99876" y="2383214"/>
            <a:ext cx="2148" cy="90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690315" y="2698953"/>
            <a:ext cx="828000" cy="2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iagram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34" y="1030288"/>
            <a:ext cx="30368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4" y="1438275"/>
            <a:ext cx="37163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71" y="1844675"/>
            <a:ext cx="3681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1" y="2249488"/>
            <a:ext cx="34464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21" y="1185863"/>
            <a:ext cx="17700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0" y="2646363"/>
            <a:ext cx="31305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0" y="3054350"/>
            <a:ext cx="25082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606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28" y="265351"/>
            <a:ext cx="9822425" cy="69329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 Coaching Structure - Falkirk Victoria Harriers</a:t>
            </a:r>
            <a:endParaRPr lang="en-GB" sz="3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619" y="958646"/>
            <a:ext cx="9984658" cy="53281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53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1166617" y="1784554"/>
            <a:ext cx="9997985" cy="4518731"/>
            <a:chOff x="-156" y="948"/>
            <a:chExt cx="17196" cy="10291"/>
          </a:xfrm>
        </p:grpSpPr>
        <p:sp>
          <p:nvSpPr>
            <p:cNvPr id="1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-156" y="948"/>
              <a:ext cx="17196" cy="10291"/>
            </a:xfrm>
            <a:prstGeom prst="rect">
              <a:avLst/>
            </a:prstGeom>
            <a:gradFill rotWithShape="1">
              <a:gsLst>
                <a:gs pos="0">
                  <a:srgbClr val="DBE5F1"/>
                </a:gs>
                <a:gs pos="100000">
                  <a:srgbClr val="DBE5F1">
                    <a:gamma/>
                    <a:tint val="40000"/>
                    <a:invGamma/>
                    <a:alpha val="0"/>
                  </a:srgbClr>
                </a:gs>
              </a:gsLst>
              <a:lin ang="5400000" scaled="1"/>
            </a:gra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AutoShape 29"/>
            <p:cNvSpPr>
              <a:spLocks noChangeShapeType="1"/>
            </p:cNvSpPr>
            <p:nvPr/>
          </p:nvSpPr>
          <p:spPr bwMode="auto">
            <a:xfrm flipV="1">
              <a:off x="7680" y="3277"/>
              <a:ext cx="4514" cy="302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utoShape 28"/>
            <p:cNvSpPr>
              <a:spLocks noChangeShapeType="1"/>
            </p:cNvSpPr>
            <p:nvPr/>
          </p:nvSpPr>
          <p:spPr bwMode="auto">
            <a:xfrm flipV="1">
              <a:off x="7680" y="4479"/>
              <a:ext cx="4514" cy="182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AutoShape 27"/>
            <p:cNvSpPr>
              <a:spLocks noChangeShapeType="1"/>
            </p:cNvSpPr>
            <p:nvPr/>
          </p:nvSpPr>
          <p:spPr bwMode="auto">
            <a:xfrm flipV="1">
              <a:off x="7680" y="5682"/>
              <a:ext cx="4514" cy="61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26"/>
            <p:cNvSpPr>
              <a:spLocks noChangeShapeType="1"/>
            </p:cNvSpPr>
            <p:nvPr/>
          </p:nvSpPr>
          <p:spPr bwMode="auto">
            <a:xfrm>
              <a:off x="7680" y="6301"/>
              <a:ext cx="4514" cy="58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AutoShape 25"/>
            <p:cNvSpPr>
              <a:spLocks noChangeShapeType="1"/>
            </p:cNvSpPr>
            <p:nvPr/>
          </p:nvSpPr>
          <p:spPr bwMode="auto">
            <a:xfrm>
              <a:off x="7680" y="6301"/>
              <a:ext cx="4514" cy="178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AutoShape 24"/>
            <p:cNvSpPr>
              <a:spLocks noChangeShapeType="1"/>
            </p:cNvSpPr>
            <p:nvPr/>
          </p:nvSpPr>
          <p:spPr bwMode="auto">
            <a:xfrm>
              <a:off x="7680" y="6301"/>
              <a:ext cx="4514" cy="30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23"/>
            <p:cNvSpPr>
              <a:spLocks noChangeShapeType="1"/>
            </p:cNvSpPr>
            <p:nvPr/>
          </p:nvSpPr>
          <p:spPr bwMode="auto">
            <a:xfrm>
              <a:off x="7680" y="6301"/>
              <a:ext cx="4514" cy="419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729" y="5885"/>
              <a:ext cx="2786" cy="1020"/>
            </a:xfrm>
            <a:prstGeom prst="roundRect">
              <a:avLst>
                <a:gd name="adj" fmla="val 16667"/>
              </a:avLst>
            </a:prstGeom>
            <a:solidFill>
              <a:srgbClr val="92CDDC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Run Jump Throw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21"/>
            <p:cNvSpPr>
              <a:spLocks noChangeArrowheads="1"/>
            </p:cNvSpPr>
            <p:nvPr/>
          </p:nvSpPr>
          <p:spPr bwMode="auto">
            <a:xfrm>
              <a:off x="736" y="4509"/>
              <a:ext cx="2786" cy="1019"/>
            </a:xfrm>
            <a:prstGeom prst="roundRect">
              <a:avLst>
                <a:gd name="adj" fmla="val 16667"/>
              </a:avLst>
            </a:prstGeom>
            <a:solidFill>
              <a:srgbClr val="92CDDC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School Events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AutoShape 20"/>
            <p:cNvSpPr>
              <a:spLocks noChangeShapeType="1"/>
            </p:cNvSpPr>
            <p:nvPr/>
          </p:nvSpPr>
          <p:spPr bwMode="auto">
            <a:xfrm>
              <a:off x="3495" y="4985"/>
              <a:ext cx="1169" cy="1316"/>
            </a:xfrm>
            <a:prstGeom prst="bentConnector3">
              <a:avLst>
                <a:gd name="adj1" fmla="val 49958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758" y="7308"/>
              <a:ext cx="2786" cy="1020"/>
            </a:xfrm>
            <a:prstGeom prst="roundRect">
              <a:avLst>
                <a:gd name="adj" fmla="val 16667"/>
              </a:avLst>
            </a:prstGeom>
            <a:solidFill>
              <a:srgbClr val="92CDDC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After School Clubs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664" y="4989"/>
              <a:ext cx="3016" cy="2623"/>
            </a:xfrm>
            <a:prstGeom prst="roundRect">
              <a:avLst>
                <a:gd name="adj" fmla="val 16667"/>
              </a:avLst>
            </a:prstGeom>
            <a:solidFill>
              <a:srgbClr val="488FC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Reception Group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(Ages 9-13)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12194" y="2767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Endurance Group 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4439" y="1562"/>
              <a:ext cx="11347" cy="1023"/>
            </a:xfrm>
            <a:prstGeom prst="rightArrow">
              <a:avLst>
                <a:gd name="adj1" fmla="val 62463"/>
                <a:gd name="adj2" fmla="val 119751"/>
              </a:avLst>
            </a:prstGeom>
            <a:gradFill rotWithShape="1">
              <a:gsLst>
                <a:gs pos="0">
                  <a:srgbClr val="488FCA"/>
                </a:gs>
                <a:gs pos="100000">
                  <a:srgbClr val="003399"/>
                </a:gs>
              </a:gsLst>
              <a:lin ang="0" scaled="1"/>
            </a:gra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1287" y="1562"/>
              <a:ext cx="4272" cy="1023"/>
            </a:xfrm>
            <a:prstGeom prst="rightArrow">
              <a:avLst>
                <a:gd name="adj1" fmla="val 74000"/>
                <a:gd name="adj2" fmla="val 119169"/>
              </a:avLst>
            </a:prstGeom>
            <a:gradFill rotWithShape="1">
              <a:gsLst>
                <a:gs pos="0">
                  <a:srgbClr val="92CDDC"/>
                </a:gs>
                <a:gs pos="100000">
                  <a:srgbClr val="548DD4"/>
                </a:gs>
              </a:gsLst>
              <a:lin ang="0" scaled="1"/>
            </a:gra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275" y="1725"/>
              <a:ext cx="280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6DD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Participation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AutoShape 12"/>
            <p:cNvSpPr>
              <a:spLocks noChangeShapeType="1"/>
            </p:cNvSpPr>
            <p:nvPr/>
          </p:nvSpPr>
          <p:spPr bwMode="auto">
            <a:xfrm flipV="1">
              <a:off x="3494" y="6257"/>
              <a:ext cx="1170" cy="10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AutoShape 11"/>
            <p:cNvSpPr>
              <a:spLocks noChangeShapeType="1"/>
            </p:cNvSpPr>
            <p:nvPr/>
          </p:nvSpPr>
          <p:spPr bwMode="auto">
            <a:xfrm flipV="1">
              <a:off x="3494" y="6301"/>
              <a:ext cx="1170" cy="151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1F497D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5910" y="1717"/>
              <a:ext cx="649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6DD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Club - Pitreavie AAC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auto">
            <a:xfrm>
              <a:off x="12194" y="3969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Throws Group </a:t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>
              <a:off x="8265" y="4985"/>
              <a:ext cx="3164" cy="2627"/>
            </a:xfrm>
            <a:prstGeom prst="roundRect">
              <a:avLst>
                <a:gd name="adj" fmla="val 16667"/>
              </a:avLst>
            </a:prstGeom>
            <a:solidFill>
              <a:srgbClr val="BFBFBF">
                <a:alpha val="89999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Intermediate Group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(Ages 14-15)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High Jump/Multi-Events</a:t>
              </a: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Group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12194" y="5172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Pole Vault Group</a:t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12194" y="6374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Hurdles / Sprints Group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12194" y="7577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Sprints Groups x 2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12194" y="9982"/>
              <a:ext cx="2601" cy="102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Independent Coaches 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>
              <a:off x="12194" y="8779"/>
              <a:ext cx="2601" cy="1113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Jumps </a:t>
              </a:r>
              <a:b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(supplement coaching)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AutoShape 2"/>
            <p:cNvSpPr>
              <a:spLocks noChangeShapeType="1"/>
            </p:cNvSpPr>
            <p:nvPr/>
          </p:nvSpPr>
          <p:spPr bwMode="auto">
            <a:xfrm>
              <a:off x="4334" y="2700"/>
              <a:ext cx="1" cy="83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66366" y="1001925"/>
            <a:ext cx="99981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Example Coaching Structure 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</a:t>
            </a:r>
            <a:r>
              <a:rPr lang="en-GB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Pitreavie</a:t>
            </a:r>
            <a:r>
              <a:rPr lang="en-GB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AAC</a:t>
            </a:r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0" y="0"/>
            <a:ext cx="9145588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9666288" y="1460501"/>
            <a:ext cx="1001712" cy="4208463"/>
          </a:xfrm>
          <a:prstGeom prst="rect">
            <a:avLst/>
          </a:prstGeom>
          <a:solidFill>
            <a:srgbClr val="B4F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8464" y="2892426"/>
            <a:ext cx="6338887" cy="2663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8464" y="4857750"/>
            <a:ext cx="6370637" cy="769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5764" y="1485901"/>
            <a:ext cx="6351587" cy="14065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1991" name="Picture 1" descr="SA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9" y="6403976"/>
            <a:ext cx="150653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339" y="1485900"/>
            <a:ext cx="1368425" cy="410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3635392"/>
              </p:ext>
            </p:extLst>
          </p:nvPr>
        </p:nvGraphicFramePr>
        <p:xfrm>
          <a:off x="2702617" y="1412777"/>
          <a:ext cx="6096000" cy="417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1557339" y="4868863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57339" y="4221163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57339" y="3500438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47814" y="2852738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47814" y="2133600"/>
            <a:ext cx="1368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TextBox 6"/>
          <p:cNvSpPr txBox="1">
            <a:spLocks noChangeArrowheads="1"/>
          </p:cNvSpPr>
          <p:nvPr/>
        </p:nvSpPr>
        <p:spPr bwMode="auto">
          <a:xfrm>
            <a:off x="1557338" y="4943475"/>
            <a:ext cx="135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 – 8 Years (RJT)</a:t>
            </a:r>
          </a:p>
        </p:txBody>
      </p:sp>
      <p:sp>
        <p:nvSpPr>
          <p:cNvPr id="37903" name="TextBox 13"/>
          <p:cNvSpPr txBox="1">
            <a:spLocks noChangeArrowheads="1"/>
          </p:cNvSpPr>
          <p:nvPr/>
        </p:nvSpPr>
        <p:spPr bwMode="auto">
          <a:xfrm>
            <a:off x="1547813" y="4200525"/>
            <a:ext cx="1390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9-12 Years </a:t>
            </a:r>
            <a:r>
              <a:rPr lang="en-GB" altLang="en-US" sz="14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(Multi Events) </a:t>
            </a:r>
          </a:p>
        </p:txBody>
      </p:sp>
      <p:sp>
        <p:nvSpPr>
          <p:cNvPr id="37904" name="TextBox 14"/>
          <p:cNvSpPr txBox="1">
            <a:spLocks noChangeArrowheads="1"/>
          </p:cNvSpPr>
          <p:nvPr/>
        </p:nvSpPr>
        <p:spPr bwMode="auto">
          <a:xfrm>
            <a:off x="1547813" y="3519488"/>
            <a:ext cx="1358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12-13 Years </a:t>
            </a:r>
            <a:r>
              <a:rPr lang="en-GB" altLang="en-US" sz="12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(Event Group</a:t>
            </a: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905" name="TextBox 15"/>
          <p:cNvSpPr txBox="1">
            <a:spLocks noChangeArrowheads="1"/>
          </p:cNvSpPr>
          <p:nvPr/>
        </p:nvSpPr>
        <p:spPr bwMode="auto">
          <a:xfrm>
            <a:off x="1547813" y="2852739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14-15 Years </a:t>
            </a:r>
            <a:r>
              <a:rPr lang="en-GB" altLang="en-US" sz="12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(Event Group)</a:t>
            </a:r>
          </a:p>
        </p:txBody>
      </p:sp>
      <p:sp>
        <p:nvSpPr>
          <p:cNvPr id="37906" name="TextBox 16"/>
          <p:cNvSpPr txBox="1">
            <a:spLocks noChangeArrowheads="1"/>
          </p:cNvSpPr>
          <p:nvPr/>
        </p:nvSpPr>
        <p:spPr bwMode="auto">
          <a:xfrm>
            <a:off x="1566863" y="2171701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16-18 Years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(Specialisation)</a:t>
            </a:r>
          </a:p>
        </p:txBody>
      </p:sp>
      <p:sp>
        <p:nvSpPr>
          <p:cNvPr id="37907" name="TextBox 17"/>
          <p:cNvSpPr txBox="1">
            <a:spLocks noChangeArrowheads="1"/>
          </p:cNvSpPr>
          <p:nvPr/>
        </p:nvSpPr>
        <p:spPr bwMode="auto">
          <a:xfrm>
            <a:off x="1581151" y="1485901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6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18+  Years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(Specialisation)</a:t>
            </a:r>
          </a:p>
        </p:txBody>
      </p:sp>
      <p:sp>
        <p:nvSpPr>
          <p:cNvPr id="37908" name="TextBox 18"/>
          <p:cNvSpPr txBox="1">
            <a:spLocks noChangeArrowheads="1"/>
          </p:cNvSpPr>
          <p:nvPr/>
        </p:nvSpPr>
        <p:spPr bwMode="auto">
          <a:xfrm>
            <a:off x="3030538" y="4933951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37909" name="TextBox 19"/>
          <p:cNvSpPr txBox="1">
            <a:spLocks noChangeArrowheads="1"/>
          </p:cNvSpPr>
          <p:nvPr/>
        </p:nvSpPr>
        <p:spPr bwMode="auto">
          <a:xfrm>
            <a:off x="3987801" y="4889501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37910" name="TextBox 21"/>
          <p:cNvSpPr txBox="1">
            <a:spLocks noChangeArrowheads="1"/>
          </p:cNvSpPr>
          <p:nvPr/>
        </p:nvSpPr>
        <p:spPr bwMode="auto">
          <a:xfrm>
            <a:off x="5811839" y="4910138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4</a:t>
            </a:r>
          </a:p>
        </p:txBody>
      </p:sp>
      <p:sp>
        <p:nvSpPr>
          <p:cNvPr id="37911" name="TextBox 22"/>
          <p:cNvSpPr txBox="1">
            <a:spLocks noChangeArrowheads="1"/>
          </p:cNvSpPr>
          <p:nvPr/>
        </p:nvSpPr>
        <p:spPr bwMode="auto">
          <a:xfrm>
            <a:off x="6650039" y="4922838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5</a:t>
            </a:r>
          </a:p>
        </p:txBody>
      </p:sp>
      <p:sp>
        <p:nvSpPr>
          <p:cNvPr id="37912" name="TextBox 23"/>
          <p:cNvSpPr txBox="1">
            <a:spLocks noChangeArrowheads="1"/>
          </p:cNvSpPr>
          <p:nvPr/>
        </p:nvSpPr>
        <p:spPr bwMode="auto">
          <a:xfrm>
            <a:off x="7539039" y="4924426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6</a:t>
            </a:r>
          </a:p>
        </p:txBody>
      </p:sp>
      <p:sp>
        <p:nvSpPr>
          <p:cNvPr id="37913" name="TextBox 24"/>
          <p:cNvSpPr txBox="1">
            <a:spLocks noChangeArrowheads="1"/>
          </p:cNvSpPr>
          <p:nvPr/>
        </p:nvSpPr>
        <p:spPr bwMode="auto">
          <a:xfrm>
            <a:off x="4937126" y="4922838"/>
            <a:ext cx="874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37914" name="TextBox 25"/>
          <p:cNvSpPr txBox="1">
            <a:spLocks noChangeArrowheads="1"/>
          </p:cNvSpPr>
          <p:nvPr/>
        </p:nvSpPr>
        <p:spPr bwMode="auto">
          <a:xfrm>
            <a:off x="3602039" y="4210050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37915" name="TextBox 26"/>
          <p:cNvSpPr txBox="1">
            <a:spLocks noChangeArrowheads="1"/>
          </p:cNvSpPr>
          <p:nvPr/>
        </p:nvSpPr>
        <p:spPr bwMode="auto">
          <a:xfrm>
            <a:off x="4424364" y="4206876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37916" name="TextBox 27"/>
          <p:cNvSpPr txBox="1">
            <a:spLocks noChangeArrowheads="1"/>
          </p:cNvSpPr>
          <p:nvPr/>
        </p:nvSpPr>
        <p:spPr bwMode="auto">
          <a:xfrm>
            <a:off x="5275264" y="4211638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37917" name="TextBox 28"/>
          <p:cNvSpPr txBox="1">
            <a:spLocks noChangeArrowheads="1"/>
          </p:cNvSpPr>
          <p:nvPr/>
        </p:nvSpPr>
        <p:spPr bwMode="auto">
          <a:xfrm>
            <a:off x="6164264" y="4229101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4</a:t>
            </a:r>
          </a:p>
        </p:txBody>
      </p:sp>
      <p:sp>
        <p:nvSpPr>
          <p:cNvPr id="37918" name="TextBox 29"/>
          <p:cNvSpPr txBox="1">
            <a:spLocks noChangeArrowheads="1"/>
          </p:cNvSpPr>
          <p:nvPr/>
        </p:nvSpPr>
        <p:spPr bwMode="auto">
          <a:xfrm>
            <a:off x="7102476" y="4211638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5</a:t>
            </a:r>
          </a:p>
        </p:txBody>
      </p:sp>
      <p:sp>
        <p:nvSpPr>
          <p:cNvPr id="37919" name="TextBox 30"/>
          <p:cNvSpPr txBox="1">
            <a:spLocks noChangeArrowheads="1"/>
          </p:cNvSpPr>
          <p:nvPr/>
        </p:nvSpPr>
        <p:spPr bwMode="auto">
          <a:xfrm>
            <a:off x="4064001" y="3516313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37920" name="TextBox 31"/>
          <p:cNvSpPr txBox="1">
            <a:spLocks noChangeArrowheads="1"/>
          </p:cNvSpPr>
          <p:nvPr/>
        </p:nvSpPr>
        <p:spPr bwMode="auto">
          <a:xfrm>
            <a:off x="4876801" y="3516313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37921" name="TextBox 32"/>
          <p:cNvSpPr txBox="1">
            <a:spLocks noChangeArrowheads="1"/>
          </p:cNvSpPr>
          <p:nvPr/>
        </p:nvSpPr>
        <p:spPr bwMode="auto">
          <a:xfrm>
            <a:off x="5749926" y="3546476"/>
            <a:ext cx="87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37922" name="TextBox 33"/>
          <p:cNvSpPr txBox="1">
            <a:spLocks noChangeArrowheads="1"/>
          </p:cNvSpPr>
          <p:nvPr/>
        </p:nvSpPr>
        <p:spPr bwMode="auto">
          <a:xfrm>
            <a:off x="6624638" y="3560763"/>
            <a:ext cx="87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4</a:t>
            </a:r>
          </a:p>
        </p:txBody>
      </p:sp>
      <p:sp>
        <p:nvSpPr>
          <p:cNvPr id="37923" name="TextBox 34"/>
          <p:cNvSpPr txBox="1">
            <a:spLocks noChangeArrowheads="1"/>
          </p:cNvSpPr>
          <p:nvPr/>
        </p:nvSpPr>
        <p:spPr bwMode="auto">
          <a:xfrm>
            <a:off x="4557713" y="2862263"/>
            <a:ext cx="87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37924" name="TextBox 35"/>
          <p:cNvSpPr txBox="1">
            <a:spLocks noChangeArrowheads="1"/>
          </p:cNvSpPr>
          <p:nvPr/>
        </p:nvSpPr>
        <p:spPr bwMode="auto">
          <a:xfrm>
            <a:off x="5384801" y="2855913"/>
            <a:ext cx="87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37925" name="TextBox 36"/>
          <p:cNvSpPr txBox="1">
            <a:spLocks noChangeArrowheads="1"/>
          </p:cNvSpPr>
          <p:nvPr/>
        </p:nvSpPr>
        <p:spPr bwMode="auto">
          <a:xfrm>
            <a:off x="6164264" y="2841626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37926" name="TextBox 37"/>
          <p:cNvSpPr txBox="1">
            <a:spLocks noChangeArrowheads="1"/>
          </p:cNvSpPr>
          <p:nvPr/>
        </p:nvSpPr>
        <p:spPr bwMode="auto">
          <a:xfrm>
            <a:off x="4994276" y="2179638"/>
            <a:ext cx="874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1+2</a:t>
            </a:r>
          </a:p>
        </p:txBody>
      </p:sp>
      <p:sp>
        <p:nvSpPr>
          <p:cNvPr id="37927" name="TextBox 38"/>
          <p:cNvSpPr txBox="1">
            <a:spLocks noChangeArrowheads="1"/>
          </p:cNvSpPr>
          <p:nvPr/>
        </p:nvSpPr>
        <p:spPr bwMode="auto">
          <a:xfrm>
            <a:off x="5727701" y="2209801"/>
            <a:ext cx="87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3+4</a:t>
            </a:r>
          </a:p>
        </p:txBody>
      </p:sp>
      <p:sp>
        <p:nvSpPr>
          <p:cNvPr id="37928" name="TextBox 39"/>
          <p:cNvSpPr txBox="1">
            <a:spLocks noChangeArrowheads="1"/>
          </p:cNvSpPr>
          <p:nvPr/>
        </p:nvSpPr>
        <p:spPr bwMode="auto">
          <a:xfrm>
            <a:off x="5235575" y="1495426"/>
            <a:ext cx="103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 Groups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621713" y="1481139"/>
            <a:ext cx="1003300" cy="4206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8621714" y="4908550"/>
            <a:ext cx="2014537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938464" y="4238625"/>
            <a:ext cx="7729537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612188" y="2892425"/>
            <a:ext cx="2055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8612188" y="2133600"/>
            <a:ext cx="1054100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5" name="TextBox 46"/>
          <p:cNvSpPr txBox="1">
            <a:spLocks noChangeArrowheads="1"/>
          </p:cNvSpPr>
          <p:nvPr/>
        </p:nvSpPr>
        <p:spPr bwMode="auto">
          <a:xfrm>
            <a:off x="8621713" y="4981576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12 Coaches </a:t>
            </a:r>
          </a:p>
        </p:txBody>
      </p:sp>
      <p:sp>
        <p:nvSpPr>
          <p:cNvPr id="37936" name="TextBox 47"/>
          <p:cNvSpPr txBox="1">
            <a:spLocks noChangeArrowheads="1"/>
          </p:cNvSpPr>
          <p:nvPr/>
        </p:nvSpPr>
        <p:spPr bwMode="auto">
          <a:xfrm>
            <a:off x="8612188" y="4238626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10 Coaches </a:t>
            </a:r>
          </a:p>
        </p:txBody>
      </p:sp>
      <p:sp>
        <p:nvSpPr>
          <p:cNvPr id="37937" name="TextBox 48"/>
          <p:cNvSpPr txBox="1">
            <a:spLocks noChangeArrowheads="1"/>
          </p:cNvSpPr>
          <p:nvPr/>
        </p:nvSpPr>
        <p:spPr bwMode="auto">
          <a:xfrm>
            <a:off x="8612188" y="3557589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8 Coaches</a:t>
            </a:r>
          </a:p>
        </p:txBody>
      </p:sp>
      <p:sp>
        <p:nvSpPr>
          <p:cNvPr id="37938" name="TextBox 49"/>
          <p:cNvSpPr txBox="1">
            <a:spLocks noChangeArrowheads="1"/>
          </p:cNvSpPr>
          <p:nvPr/>
        </p:nvSpPr>
        <p:spPr bwMode="auto">
          <a:xfrm>
            <a:off x="8612188" y="2892426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6 Coaches</a:t>
            </a:r>
          </a:p>
        </p:txBody>
      </p:sp>
      <p:sp>
        <p:nvSpPr>
          <p:cNvPr id="37939" name="TextBox 50"/>
          <p:cNvSpPr txBox="1">
            <a:spLocks noChangeArrowheads="1"/>
          </p:cNvSpPr>
          <p:nvPr/>
        </p:nvSpPr>
        <p:spPr bwMode="auto">
          <a:xfrm>
            <a:off x="8631238" y="2209801"/>
            <a:ext cx="1357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8 Coaches </a:t>
            </a:r>
          </a:p>
        </p:txBody>
      </p:sp>
      <p:sp>
        <p:nvSpPr>
          <p:cNvPr id="37940" name="TextBox 51"/>
          <p:cNvSpPr txBox="1">
            <a:spLocks noChangeArrowheads="1"/>
          </p:cNvSpPr>
          <p:nvPr/>
        </p:nvSpPr>
        <p:spPr bwMode="auto">
          <a:xfrm>
            <a:off x="8643938" y="1525589"/>
            <a:ext cx="1358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8 Coaches</a:t>
            </a:r>
          </a:p>
        </p:txBody>
      </p:sp>
      <p:sp>
        <p:nvSpPr>
          <p:cNvPr id="37941" name="TextBox 7"/>
          <p:cNvSpPr txBox="1">
            <a:spLocks noChangeArrowheads="1"/>
          </p:cNvSpPr>
          <p:nvPr/>
        </p:nvSpPr>
        <p:spPr bwMode="auto">
          <a:xfrm>
            <a:off x="2938464" y="3100388"/>
            <a:ext cx="146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Multi-Event Coaching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938463" y="2862263"/>
            <a:ext cx="0" cy="2495550"/>
          </a:xfrm>
          <a:prstGeom prst="straightConnector1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640014" y="2862263"/>
            <a:ext cx="6003925" cy="38100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44" name="TextBox 57"/>
          <p:cNvSpPr txBox="1">
            <a:spLocks noChangeArrowheads="1"/>
          </p:cNvSpPr>
          <p:nvPr/>
        </p:nvSpPr>
        <p:spPr bwMode="auto">
          <a:xfrm>
            <a:off x="3032125" y="1635125"/>
            <a:ext cx="2012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15+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Event-Specific Coaching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938463" y="1452564"/>
            <a:ext cx="0" cy="1512887"/>
          </a:xfrm>
          <a:prstGeom prst="straightConnector1">
            <a:avLst/>
          </a:prstGeom>
          <a:ln w="38100">
            <a:solidFill>
              <a:schemeClr val="tx2">
                <a:lumMod val="85000"/>
                <a:lumOff val="1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87800" y="4889500"/>
            <a:ext cx="0" cy="700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37125" y="4924425"/>
            <a:ext cx="0" cy="698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54700" y="4897439"/>
            <a:ext cx="0" cy="7000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670675" y="4897439"/>
            <a:ext cx="0" cy="7000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539038" y="4881563"/>
            <a:ext cx="0" cy="698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27538" y="4213225"/>
            <a:ext cx="0" cy="698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302250" y="4200525"/>
            <a:ext cx="0" cy="700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188075" y="4213225"/>
            <a:ext cx="0" cy="698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62788" y="4200525"/>
            <a:ext cx="0" cy="700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40300" y="3519488"/>
            <a:ext cx="0" cy="6985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800725" y="3533775"/>
            <a:ext cx="0" cy="700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70675" y="3502025"/>
            <a:ext cx="0" cy="7000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32425" y="2808289"/>
            <a:ext cx="0" cy="7000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265863" y="2808289"/>
            <a:ext cx="0" cy="7000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821363" y="2093914"/>
            <a:ext cx="0" cy="7000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57" name="TextBox 59"/>
          <p:cNvSpPr txBox="1">
            <a:spLocks noChangeArrowheads="1"/>
          </p:cNvSpPr>
          <p:nvPr/>
        </p:nvSpPr>
        <p:spPr bwMode="auto">
          <a:xfrm>
            <a:off x="1560514" y="147638"/>
            <a:ext cx="87836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800" b="1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Example Club Coaching Structures &amp; Planning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1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058" name="TextBox 7"/>
          <p:cNvSpPr txBox="1">
            <a:spLocks noChangeArrowheads="1"/>
          </p:cNvSpPr>
          <p:nvPr/>
        </p:nvSpPr>
        <p:spPr bwMode="auto">
          <a:xfrm>
            <a:off x="3127375" y="5761038"/>
            <a:ext cx="736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b="1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Recommended Coach:Athlete Ratio = 1:12 (pref. 2:12) </a:t>
            </a:r>
          </a:p>
        </p:txBody>
      </p:sp>
      <p:sp>
        <p:nvSpPr>
          <p:cNvPr id="37963" name="TextBox 46"/>
          <p:cNvSpPr txBox="1">
            <a:spLocks noChangeArrowheads="1"/>
          </p:cNvSpPr>
          <p:nvPr/>
        </p:nvSpPr>
        <p:spPr bwMode="auto">
          <a:xfrm>
            <a:off x="9672638" y="4989513"/>
            <a:ext cx="995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Lead RJT Coach</a:t>
            </a:r>
          </a:p>
        </p:txBody>
      </p:sp>
      <p:sp>
        <p:nvSpPr>
          <p:cNvPr id="37964" name="TextBox 46"/>
          <p:cNvSpPr txBox="1">
            <a:spLocks noChangeArrowheads="1"/>
          </p:cNvSpPr>
          <p:nvPr/>
        </p:nvSpPr>
        <p:spPr bwMode="auto">
          <a:xfrm>
            <a:off x="9674226" y="4284663"/>
            <a:ext cx="99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2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Lead Children’s Coach</a:t>
            </a:r>
          </a:p>
        </p:txBody>
      </p:sp>
      <p:sp>
        <p:nvSpPr>
          <p:cNvPr id="37965" name="TextBox 46"/>
          <p:cNvSpPr txBox="1">
            <a:spLocks noChangeArrowheads="1"/>
          </p:cNvSpPr>
          <p:nvPr/>
        </p:nvSpPr>
        <p:spPr bwMode="auto">
          <a:xfrm>
            <a:off x="9674226" y="2900363"/>
            <a:ext cx="995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100" b="1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1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Lead  12-15 Event Group Coaches</a:t>
            </a:r>
          </a:p>
        </p:txBody>
      </p:sp>
      <p:sp>
        <p:nvSpPr>
          <p:cNvPr id="37966" name="TextBox 46"/>
          <p:cNvSpPr txBox="1">
            <a:spLocks noChangeArrowheads="1"/>
          </p:cNvSpPr>
          <p:nvPr/>
        </p:nvSpPr>
        <p:spPr bwMode="auto">
          <a:xfrm>
            <a:off x="9674226" y="1435100"/>
            <a:ext cx="9953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100" b="1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100" b="1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100" b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Event Specific  Lead Coaches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100" b="1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8643939" y="3584575"/>
            <a:ext cx="1000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Diagram 90"/>
          <p:cNvGraphicFramePr/>
          <p:nvPr>
            <p:extLst>
              <p:ext uri="{D42A27DB-BD31-4B8C-83A1-F6EECF244321}">
                <p14:modId xmlns:p14="http://schemas.microsoft.com/office/powerpoint/2010/main" val="3550626426"/>
              </p:ext>
            </p:extLst>
          </p:nvPr>
        </p:nvGraphicFramePr>
        <p:xfrm>
          <a:off x="3453760" y="1452564"/>
          <a:ext cx="442927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2" name="TextBox 18"/>
          <p:cNvSpPr txBox="1">
            <a:spLocks noChangeArrowheads="1"/>
          </p:cNvSpPr>
          <p:nvPr/>
        </p:nvSpPr>
        <p:spPr bwMode="auto">
          <a:xfrm>
            <a:off x="4143376" y="4314826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93" name="TextBox 18"/>
          <p:cNvSpPr txBox="1">
            <a:spLocks noChangeArrowheads="1"/>
          </p:cNvSpPr>
          <p:nvPr/>
        </p:nvSpPr>
        <p:spPr bwMode="auto">
          <a:xfrm>
            <a:off x="5151438" y="4314825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94" name="TextBox 18"/>
          <p:cNvSpPr txBox="1">
            <a:spLocks noChangeArrowheads="1"/>
          </p:cNvSpPr>
          <p:nvPr/>
        </p:nvSpPr>
        <p:spPr bwMode="auto">
          <a:xfrm>
            <a:off x="6283326" y="4314825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3</a:t>
            </a:r>
          </a:p>
        </p:txBody>
      </p:sp>
      <p:sp>
        <p:nvSpPr>
          <p:cNvPr id="95" name="TextBox 18"/>
          <p:cNvSpPr txBox="1">
            <a:spLocks noChangeArrowheads="1"/>
          </p:cNvSpPr>
          <p:nvPr/>
        </p:nvSpPr>
        <p:spPr bwMode="auto">
          <a:xfrm>
            <a:off x="4541839" y="3587751"/>
            <a:ext cx="100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96" name="TextBox 18"/>
          <p:cNvSpPr txBox="1">
            <a:spLocks noChangeArrowheads="1"/>
          </p:cNvSpPr>
          <p:nvPr/>
        </p:nvSpPr>
        <p:spPr bwMode="auto">
          <a:xfrm>
            <a:off x="5821363" y="3571876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97" name="TextBox 18"/>
          <p:cNvSpPr txBox="1">
            <a:spLocks noChangeArrowheads="1"/>
          </p:cNvSpPr>
          <p:nvPr/>
        </p:nvSpPr>
        <p:spPr bwMode="auto">
          <a:xfrm>
            <a:off x="4686301" y="2892426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98" name="TextBox 18"/>
          <p:cNvSpPr txBox="1">
            <a:spLocks noChangeArrowheads="1"/>
          </p:cNvSpPr>
          <p:nvPr/>
        </p:nvSpPr>
        <p:spPr bwMode="auto">
          <a:xfrm>
            <a:off x="5654676" y="2895601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2</a:t>
            </a:r>
          </a:p>
        </p:txBody>
      </p:sp>
      <p:sp>
        <p:nvSpPr>
          <p:cNvPr id="99" name="TextBox 18"/>
          <p:cNvSpPr txBox="1">
            <a:spLocks noChangeArrowheads="1"/>
          </p:cNvSpPr>
          <p:nvPr/>
        </p:nvSpPr>
        <p:spPr bwMode="auto">
          <a:xfrm>
            <a:off x="5151438" y="2147888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sp>
        <p:nvSpPr>
          <p:cNvPr id="100" name="TextBox 18"/>
          <p:cNvSpPr txBox="1">
            <a:spLocks noChangeArrowheads="1"/>
          </p:cNvSpPr>
          <p:nvPr/>
        </p:nvSpPr>
        <p:spPr bwMode="auto">
          <a:xfrm>
            <a:off x="5210176" y="1530351"/>
            <a:ext cx="1008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Group 1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191125" y="4249738"/>
            <a:ext cx="0" cy="684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327775" y="4227513"/>
            <a:ext cx="0" cy="6842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5702300" y="3587751"/>
            <a:ext cx="0" cy="68421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5702300" y="2874963"/>
            <a:ext cx="0" cy="685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7" grpId="0"/>
      <p:bldP spid="37938" grpId="0"/>
      <p:bldP spid="37939" grpId="0"/>
      <p:bldP spid="37940" grpId="0"/>
      <p:bldP spid="37966" grpId="0"/>
      <p:bldGraphic spid="9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93311"/>
            <a:ext cx="10058400" cy="861744"/>
          </a:xfrm>
        </p:spPr>
        <p:txBody>
          <a:bodyPr>
            <a:noAutofit/>
          </a:bodyPr>
          <a:lstStyle/>
          <a:p>
            <a:r>
              <a:rPr lang="en-GB" sz="4400" dirty="0" smtClean="0"/>
              <a:t>Setting the scene…athletics in Scotland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5055"/>
            <a:ext cx="10058400" cy="4023360"/>
          </a:xfrm>
        </p:spPr>
        <p:txBody>
          <a:bodyPr>
            <a:noAutofit/>
          </a:bodyPr>
          <a:lstStyle/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144 Affiliated Clubs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Circa15,000 club members and 11000 individual members (35% increase in last three years)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25 Club Together Projects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Circa 1,200 qualified coaches operating in clubs 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Circa 600 active officials 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58 CWG athletes, 33 finalists and 4 medals</a:t>
            </a:r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30,000 active </a:t>
            </a:r>
            <a:r>
              <a:rPr lang="en-GB" sz="2400" b="1" dirty="0" err="1" smtClean="0">
                <a:latin typeface="+mj-lt"/>
                <a:cs typeface="Arial" panose="020B0604020202020204" pitchFamily="34" charset="0"/>
              </a:rPr>
              <a:t>jog</a:t>
            </a:r>
            <a:r>
              <a:rPr lang="en-GB" sz="2400" dirty="0" err="1" smtClean="0">
                <a:latin typeface="+mj-lt"/>
                <a:cs typeface="Arial" panose="020B0604020202020204" pitchFamily="34" charset="0"/>
              </a:rPr>
              <a:t>scotland</a:t>
            </a:r>
            <a:r>
              <a:rPr lang="en-GB" sz="2400" dirty="0" smtClean="0">
                <a:latin typeface="+mj-lt"/>
                <a:cs typeface="Arial" panose="020B0604020202020204" pitchFamily="34" charset="0"/>
              </a:rPr>
              <a:t> members and 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  <a:cs typeface="Arial" panose="020B0604020202020204" pitchFamily="34" charset="0"/>
              </a:rPr>
              <a:t>495 jog groups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1394" y="2964427"/>
            <a:ext cx="3324286" cy="306837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chemeClr val="bg1"/>
                </a:solidFill>
                <a:cs typeface="Arial" panose="020B0604020202020204" pitchFamily="34" charset="0"/>
              </a:rPr>
              <a:t>Challenges</a:t>
            </a:r>
          </a:p>
          <a:p>
            <a:pPr algn="ctr"/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v"/>
            </a:pPr>
            <a:endParaRPr lang="en-GB" sz="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Capacity</a:t>
            </a: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GB" sz="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Recruit/retention of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coaches </a:t>
            </a: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&amp; volunteers</a:t>
            </a: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GB" sz="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Participation</a:t>
            </a: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GB" sz="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Competition from other sports</a:t>
            </a: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GB" sz="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Coach development</a:t>
            </a: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en-GB" sz="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65113" indent="-265113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Performance </a:t>
            </a:r>
            <a:r>
              <a:rPr lang="en-GB" dirty="0" smtClean="0">
                <a:solidFill>
                  <a:schemeClr val="bg1"/>
                </a:solidFill>
                <a:cs typeface="Arial" panose="020B0604020202020204" pitchFamily="34" charset="0"/>
              </a:rPr>
              <a:t>levels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6029276" y="3506377"/>
            <a:ext cx="5364000" cy="20160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Reward</a:t>
            </a:r>
          </a:p>
          <a:p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6014528" y="2371049"/>
            <a:ext cx="5364000" cy="20160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en-GB" sz="2000" dirty="0" smtClean="0"/>
              <a:t>Retain</a:t>
            </a:r>
            <a:endParaRPr lang="en-GB" dirty="0" smtClean="0"/>
          </a:p>
          <a:p>
            <a:pPr marL="442913" indent="-266700">
              <a:buFont typeface="Wingdings" panose="05000000000000000000" pitchFamily="2" charset="2"/>
              <a:buChar char="v"/>
            </a:pPr>
            <a:r>
              <a:rPr lang="en-GB" dirty="0"/>
              <a:t>Are you offering training? </a:t>
            </a:r>
            <a:endParaRPr lang="en-GB" dirty="0" smtClean="0"/>
          </a:p>
          <a:p>
            <a:pPr marL="442913" indent="-266700">
              <a:buFont typeface="Wingdings" panose="05000000000000000000" pitchFamily="2" charset="2"/>
              <a:buChar char="v"/>
            </a:pPr>
            <a:r>
              <a:rPr lang="en-GB" dirty="0" smtClean="0"/>
              <a:t>Continuous </a:t>
            </a:r>
            <a:r>
              <a:rPr lang="en-GB" dirty="0"/>
              <a:t>support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6014526" y="1224175"/>
            <a:ext cx="5364000" cy="20160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Recruit</a:t>
            </a:r>
          </a:p>
          <a:p>
            <a:pPr marL="442913" indent="-266700">
              <a:buFont typeface="Wingdings" panose="05000000000000000000" pitchFamily="2" charset="2"/>
              <a:buChar char="v"/>
            </a:pPr>
            <a:r>
              <a:rPr lang="en-GB" dirty="0"/>
              <a:t>Where are you going to recruit new coaches?</a:t>
            </a:r>
          </a:p>
          <a:p>
            <a:pPr marL="442913" indent="-266700">
              <a:buFont typeface="Wingdings" panose="05000000000000000000" pitchFamily="2" charset="2"/>
              <a:buChar char="v"/>
            </a:pPr>
            <a:r>
              <a:rPr lang="en-GB" dirty="0" smtClean="0"/>
              <a:t>What </a:t>
            </a:r>
            <a:r>
              <a:rPr lang="en-GB" dirty="0"/>
              <a:t>skills do your current members have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97279" y="2050335"/>
            <a:ext cx="10058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/>
              <a:t>Where </a:t>
            </a:r>
            <a:r>
              <a:rPr lang="en-GB" sz="2400" dirty="0"/>
              <a:t>are the </a:t>
            </a:r>
            <a:r>
              <a:rPr lang="en-GB" sz="2400" dirty="0" smtClean="0"/>
              <a:t>gaps, if any?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/>
              <a:t>Are </a:t>
            </a:r>
            <a:r>
              <a:rPr lang="en-GB" sz="2400" dirty="0"/>
              <a:t>coaches </a:t>
            </a:r>
            <a:r>
              <a:rPr lang="en-GB" sz="2400" dirty="0" smtClean="0"/>
              <a:t>progressing?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sz="2400" dirty="0" smtClean="0"/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/>
              <a:t>Do </a:t>
            </a:r>
            <a:r>
              <a:rPr lang="en-GB" sz="2400" dirty="0"/>
              <a:t>you have a coaching plan?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209368" y="915007"/>
            <a:ext cx="9946312" cy="822353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Coaches</a:t>
            </a:r>
            <a:endParaRPr lang="en-GB" sz="4400" dirty="0"/>
          </a:p>
        </p:txBody>
      </p:sp>
      <p:sp>
        <p:nvSpPr>
          <p:cNvPr id="19" name="Rectangle 18"/>
          <p:cNvSpPr/>
          <p:nvPr/>
        </p:nvSpPr>
        <p:spPr>
          <a:xfrm>
            <a:off x="1533832" y="4062093"/>
            <a:ext cx="4277033" cy="2190102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algn="ctr"/>
            <a:r>
              <a:rPr lang="en-GB" sz="2000" u="sng" dirty="0" smtClean="0">
                <a:latin typeface="Calibri" panose="020F0502020204030204" pitchFamily="34" charset="0"/>
              </a:rPr>
              <a:t>Consider: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Calibri" panose="020F0502020204030204" pitchFamily="34" charset="0"/>
              </a:rPr>
              <a:t>Funding </a:t>
            </a:r>
            <a:r>
              <a:rPr lang="en-GB" sz="1700" dirty="0">
                <a:latin typeface="Calibri" panose="020F0502020204030204" pitchFamily="34" charset="0"/>
              </a:rPr>
              <a:t>for Coach Education and </a:t>
            </a:r>
            <a:r>
              <a:rPr lang="en-GB" sz="1700" dirty="0" smtClean="0">
                <a:latin typeface="Calibri" panose="020F0502020204030204" pitchFamily="34" charset="0"/>
              </a:rPr>
              <a:t>Development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err="1" smtClean="0">
                <a:latin typeface="Calibri" panose="020F0502020204030204" pitchFamily="34" charset="0"/>
              </a:rPr>
              <a:t>scottishathletics</a:t>
            </a:r>
            <a:r>
              <a:rPr lang="en-GB" sz="1700" dirty="0" smtClean="0">
                <a:latin typeface="Calibri" panose="020F0502020204030204" pitchFamily="34" charset="0"/>
              </a:rPr>
              <a:t> Coach </a:t>
            </a:r>
            <a:r>
              <a:rPr lang="en-GB" sz="1700" dirty="0">
                <a:latin typeface="Calibri" panose="020F0502020204030204" pitchFamily="34" charset="0"/>
              </a:rPr>
              <a:t>Mentor Visit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Calibri" panose="020F0502020204030204" pitchFamily="34" charset="0"/>
              </a:rPr>
              <a:t>CPD – Local and National 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Calibri" panose="020F0502020204030204" pitchFamily="34" charset="0"/>
              </a:rPr>
              <a:t>Child </a:t>
            </a:r>
            <a:r>
              <a:rPr lang="en-GB" sz="1700" dirty="0">
                <a:latin typeface="Calibri" panose="020F0502020204030204" pitchFamily="34" charset="0"/>
              </a:rPr>
              <a:t>Protection and First Aid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Calibri" panose="020F0502020204030204" pitchFamily="34" charset="0"/>
              </a:rPr>
              <a:t>Inclusion</a:t>
            </a:r>
            <a:endParaRPr lang="en-GB" sz="1700" dirty="0">
              <a:latin typeface="Calibri" panose="020F0502020204030204" pitchFamily="34" charset="0"/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Calibri" panose="020F0502020204030204" pitchFamily="34" charset="0"/>
              </a:rPr>
              <a:t>Succession </a:t>
            </a:r>
            <a:r>
              <a:rPr lang="en-GB" sz="1700" dirty="0">
                <a:latin typeface="Calibri" panose="020F0502020204030204" pitchFamily="34" charset="0"/>
              </a:rPr>
              <a:t>planning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03599"/>
            <a:ext cx="10058400" cy="733761"/>
          </a:xfrm>
        </p:spPr>
        <p:txBody>
          <a:bodyPr>
            <a:normAutofit/>
          </a:bodyPr>
          <a:lstStyle/>
          <a:p>
            <a:r>
              <a:rPr lang="en-GB" sz="4400" b="1" dirty="0" err="1">
                <a:cs typeface="Arial" charset="0"/>
              </a:rPr>
              <a:t>scottish</a:t>
            </a:r>
            <a:r>
              <a:rPr lang="en-GB" sz="4400" dirty="0" err="1">
                <a:cs typeface="Arial" charset="0"/>
              </a:rPr>
              <a:t>athletics</a:t>
            </a:r>
            <a:r>
              <a:rPr lang="en-GB" sz="4400" dirty="0">
                <a:cs typeface="Arial" charset="0"/>
              </a:rPr>
              <a:t> </a:t>
            </a:r>
            <a:r>
              <a:rPr lang="en-GB" sz="4400" dirty="0" smtClean="0">
                <a:cs typeface="Arial" charset="0"/>
              </a:rPr>
              <a:t>Coaching Update</a:t>
            </a:r>
            <a:endParaRPr lang="en-GB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9368" y="1934222"/>
            <a:ext cx="9946312" cy="4333840"/>
          </a:xfrm>
        </p:spPr>
        <p:txBody>
          <a:bodyPr>
            <a:normAutofit fontScale="92500" lnSpcReduction="10000"/>
          </a:bodyPr>
          <a:lstStyle/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National Coaching Syllabus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Movement Dynamics &amp; UKA Athletics 365 Resources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Club Visit Programme – National Event Mentors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National Coach Mentor Programme 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Leading Athletics Certificate Course (14+ / 3 Hours)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Coaching Assistant (Entry age lowered to 16 </a:t>
            </a:r>
            <a:r>
              <a:rPr lang="en-GB" sz="2600" dirty="0" err="1">
                <a:latin typeface="+mj-lt"/>
              </a:rPr>
              <a:t>yrs</a:t>
            </a:r>
            <a:r>
              <a:rPr lang="en-GB" sz="2600" dirty="0">
                <a:latin typeface="+mj-lt"/>
              </a:rPr>
              <a:t> in Scotland)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Level 3 Online Modules – majority modules complete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National Coaching Weekends/Days – Sept/Oct/Dec/March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600" dirty="0">
                <a:latin typeface="+mj-lt"/>
              </a:rPr>
              <a:t>Coaching </a:t>
            </a:r>
            <a:r>
              <a:rPr lang="en-GB" sz="2600" dirty="0" smtClean="0">
                <a:latin typeface="+mj-lt"/>
              </a:rPr>
              <a:t>Zone</a:t>
            </a:r>
            <a:endParaRPr lang="en-GB" sz="2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958645"/>
            <a:ext cx="9961061" cy="76910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Coaching Qualifications/ Certification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311553" y="1790853"/>
            <a:ext cx="741392" cy="4493067"/>
          </a:xfrm>
          <a:prstGeom prst="upArrow">
            <a:avLst>
              <a:gd name="adj1" fmla="val 50000"/>
              <a:gd name="adj2" fmla="val 63925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2503" y="5542308"/>
            <a:ext cx="4212000" cy="6840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*</a:t>
            </a:r>
            <a:r>
              <a:rPr lang="en-GB" b="1" dirty="0">
                <a:solidFill>
                  <a:srgbClr val="FFFFFF"/>
                </a:solidFill>
              </a:rPr>
              <a:t>Leading Athletics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2861" y="644178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*Entry Level Certificate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57217" y="5550019"/>
            <a:ext cx="3852000" cy="684000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*</a:t>
            </a:r>
            <a:r>
              <a:rPr lang="en-GB" b="1" dirty="0" err="1">
                <a:solidFill>
                  <a:srgbClr val="FFFFFF"/>
                </a:solidFill>
              </a:rPr>
              <a:t>Jog</a:t>
            </a:r>
            <a:r>
              <a:rPr lang="en-GB" dirty="0" err="1">
                <a:solidFill>
                  <a:srgbClr val="FFFFFF"/>
                </a:solidFill>
              </a:rPr>
              <a:t>leader</a:t>
            </a:r>
            <a:endParaRPr lang="en-GB" dirty="0">
              <a:solidFill>
                <a:srgbClr val="FFFFFF"/>
              </a:solidFill>
            </a:endParaRPr>
          </a:p>
          <a:p>
            <a:pPr algn="ctr"/>
            <a:r>
              <a:rPr lang="en-GB" sz="1200" dirty="0">
                <a:solidFill>
                  <a:srgbClr val="FFFFFF"/>
                </a:solidFill>
              </a:rPr>
              <a:t>(Leader in Running Fitness)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35124" y="3646682"/>
            <a:ext cx="3852000" cy="68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UKA Coach in Running Fitness </a:t>
            </a:r>
            <a:r>
              <a:rPr lang="en-GB" dirty="0">
                <a:solidFill>
                  <a:srgbClr val="FFFFFF"/>
                </a:solidFill>
              </a:rPr>
              <a:t>(L2)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67755" y="4522149"/>
            <a:ext cx="4212000" cy="68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UKA Coaching Assistant </a:t>
            </a:r>
            <a:r>
              <a:rPr lang="en-GB" dirty="0">
                <a:solidFill>
                  <a:srgbClr val="FFFFFF"/>
                </a:solidFill>
              </a:rPr>
              <a:t>(L1)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7755" y="3628727"/>
            <a:ext cx="4212000" cy="68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UKA Athletics Coach </a:t>
            </a:r>
            <a:r>
              <a:rPr lang="en-GB" dirty="0">
                <a:solidFill>
                  <a:srgbClr val="FFFFFF"/>
                </a:solidFill>
              </a:rPr>
              <a:t>(L2)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23511" y="2694816"/>
            <a:ext cx="4212000" cy="68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UKA  Event Group Online Modules </a:t>
            </a:r>
            <a:r>
              <a:rPr lang="en-GB" dirty="0">
                <a:solidFill>
                  <a:srgbClr val="FFFFFF"/>
                </a:solidFill>
              </a:rPr>
              <a:t>(L3)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8763" y="1802278"/>
            <a:ext cx="4212000" cy="68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UKA  Event Specialist Online Modules </a:t>
            </a:r>
            <a:r>
              <a:rPr lang="en-GB" dirty="0">
                <a:solidFill>
                  <a:srgbClr val="FFFFFF"/>
                </a:solidFill>
              </a:rPr>
              <a:t>(L4)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2503" y="5386233"/>
            <a:ext cx="8496000" cy="0"/>
          </a:xfrm>
          <a:prstGeom prst="line">
            <a:avLst/>
          </a:prstGeom>
          <a:ln w="28575">
            <a:solidFill>
              <a:srgbClr val="00CC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14"/>
          <p:cNvSpPr/>
          <p:nvPr/>
        </p:nvSpPr>
        <p:spPr>
          <a:xfrm>
            <a:off x="4117664" y="5206149"/>
            <a:ext cx="432048" cy="3349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188222" y="4266893"/>
            <a:ext cx="324000" cy="2520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175162" y="3378816"/>
            <a:ext cx="324000" cy="2520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4188222" y="2457104"/>
            <a:ext cx="324000" cy="2520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793245" y="4371574"/>
            <a:ext cx="324000" cy="11160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30503" y="4389674"/>
            <a:ext cx="2149198" cy="418412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530503" y="5088317"/>
            <a:ext cx="2023562" cy="285313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937245" y="3305075"/>
            <a:ext cx="1812" cy="360000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11245" y="2692931"/>
            <a:ext cx="3852000" cy="684000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Physical Preparation Module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6479755" y="3034931"/>
            <a:ext cx="531490" cy="15677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>
            <a:hlinkClick r:id="rId3"/>
          </p:cNvPr>
          <p:cNvSpPr/>
          <p:nvPr/>
        </p:nvSpPr>
        <p:spPr>
          <a:xfrm>
            <a:off x="7905135" y="1810264"/>
            <a:ext cx="3242734" cy="780851"/>
          </a:xfrm>
          <a:prstGeom prst="rightArrow">
            <a:avLst/>
          </a:prstGeom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Need More Info? – Click here</a:t>
            </a:r>
          </a:p>
        </p:txBody>
      </p:sp>
    </p:spTree>
    <p:extLst>
      <p:ext uri="{BB962C8B-B14F-4D97-AF65-F5344CB8AC3E}">
        <p14:creationId xmlns:p14="http://schemas.microsoft.com/office/powerpoint/2010/main" val="1385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8" y="286603"/>
            <a:ext cx="9946312" cy="145075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Paid Coaching Structure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68" y="1845734"/>
            <a:ext cx="9946312" cy="4023360"/>
          </a:xfrm>
        </p:spPr>
        <p:txBody>
          <a:bodyPr>
            <a:normAutofit fontScale="92500" lnSpcReduction="10000"/>
          </a:bodyPr>
          <a:lstStyle/>
          <a:p>
            <a:pPr marL="88900" indent="0">
              <a:buNone/>
            </a:pPr>
            <a:r>
              <a:rPr lang="en-GB" sz="2600" dirty="0">
                <a:solidFill>
                  <a:schemeClr val="tx1"/>
                </a:solidFill>
                <a:latin typeface="+mj-lt"/>
              </a:rPr>
              <a:t>A number of clubs are now paying coaches and examples include: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Paying RJT club sessions outside normal nights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Paying coaches to deliver school based sessions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Paying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for a gap in coaching pathway (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eg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throws coach)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Paying for additional training nights where </a:t>
            </a: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volunteers</a:t>
            </a:r>
          </a:p>
          <a:p>
            <a:pPr marL="722313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could not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be sourced initially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Integrated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paid and volunteer coaching model (</a:t>
            </a:r>
            <a:r>
              <a:rPr lang="en-GB" sz="2400" dirty="0" err="1">
                <a:solidFill>
                  <a:schemeClr val="tx1"/>
                </a:solidFill>
                <a:latin typeface="+mj-lt"/>
              </a:rPr>
              <a:t>eg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Team East Lothian)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Individual coaches charging athletes fees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/>
                </a:solidFill>
                <a:latin typeface="+mj-lt"/>
              </a:rPr>
              <a:t>Paying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for ad-hoc coach mentoring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141107" y="2491330"/>
            <a:ext cx="3014573" cy="1690543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Consider</a:t>
            </a:r>
            <a:r>
              <a:rPr lang="en-GB" sz="2000" u="sng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algn="ctr"/>
            <a:endParaRPr lang="en-GB" sz="10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Employed/Self Employed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Contracts/Agreements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HMRC Compliant</a:t>
            </a:r>
          </a:p>
        </p:txBody>
      </p:sp>
      <p:sp>
        <p:nvSpPr>
          <p:cNvPr id="5" name="Right Arrow 4">
            <a:hlinkClick r:id="rId2"/>
          </p:cNvPr>
          <p:cNvSpPr/>
          <p:nvPr/>
        </p:nvSpPr>
        <p:spPr>
          <a:xfrm>
            <a:off x="8141107" y="4741998"/>
            <a:ext cx="3014574" cy="1504276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88140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/>
              <a:t>Planning – Measuring Success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6192" y="1872629"/>
            <a:ext cx="90000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00941" y="2423798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51" y="953724"/>
            <a:ext cx="8463619" cy="820378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>Pillars for Success – Athletes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8751" y="1854273"/>
            <a:ext cx="6593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Athlete Recruitment and Community Links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recruit athletes?</a:t>
            </a:r>
          </a:p>
          <a:p>
            <a:pPr marL="1254125" indent="-354013">
              <a:buFont typeface="+mj-lt"/>
              <a:buAutoNum type="alphaLcParenR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Juniors </a:t>
            </a:r>
          </a:p>
          <a:p>
            <a:pPr marL="1254125" indent="-354013">
              <a:buFont typeface="+mj-lt"/>
              <a:buAutoNum type="alphaLcParenR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Seniors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Run, Jump, Throw centres / community groups linked to your club structure?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you got a specific role for a school - club link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>
              <a:buClr>
                <a:srgbClr val="00B0F0"/>
              </a:buClr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co-ordinator?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you an inclusive club?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8438" y="1854274"/>
            <a:ext cx="3731343" cy="296844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u="sng" dirty="0" smtClean="0">
                <a:latin typeface="+mj-lt"/>
              </a:rPr>
              <a:t>Consider: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Links </a:t>
            </a:r>
            <a:r>
              <a:rPr lang="en-GB" sz="1700" dirty="0">
                <a:latin typeface="+mj-lt"/>
              </a:rPr>
              <a:t>with your cluster school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Club </a:t>
            </a:r>
            <a:r>
              <a:rPr lang="en-GB" sz="1700" dirty="0">
                <a:latin typeface="+mj-lt"/>
              </a:rPr>
              <a:t>visit taster session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Lettered </a:t>
            </a:r>
            <a:r>
              <a:rPr lang="en-GB" sz="1700" dirty="0">
                <a:latin typeface="+mj-lt"/>
              </a:rPr>
              <a:t>invitations to come and </a:t>
            </a:r>
            <a:r>
              <a:rPr lang="en-GB" sz="1700" dirty="0" smtClean="0">
                <a:latin typeface="+mj-lt"/>
              </a:rPr>
              <a:t>try sessions</a:t>
            </a:r>
            <a:endParaRPr lang="en-GB" sz="17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Attending/Helping </a:t>
            </a:r>
            <a:r>
              <a:rPr lang="en-GB" sz="1700" dirty="0">
                <a:latin typeface="+mj-lt"/>
              </a:rPr>
              <a:t>at local school events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Word </a:t>
            </a:r>
            <a:r>
              <a:rPr lang="en-GB" sz="1700" dirty="0">
                <a:latin typeface="+mj-lt"/>
              </a:rPr>
              <a:t>of mouth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1700" dirty="0" smtClean="0">
                <a:latin typeface="+mj-lt"/>
              </a:rPr>
              <a:t>Adults </a:t>
            </a:r>
            <a:r>
              <a:rPr lang="en-GB" sz="1700" dirty="0">
                <a:latin typeface="+mj-lt"/>
              </a:rPr>
              <a:t>– </a:t>
            </a:r>
            <a:r>
              <a:rPr lang="en-GB" sz="1700" dirty="0" err="1">
                <a:latin typeface="+mj-lt"/>
              </a:rPr>
              <a:t>Jogscotland</a:t>
            </a:r>
            <a:r>
              <a:rPr lang="en-GB" sz="1700" dirty="0">
                <a:latin typeface="+mj-lt"/>
              </a:rPr>
              <a:t> (Dundee </a:t>
            </a:r>
            <a:r>
              <a:rPr lang="en-GB" sz="1700" dirty="0" err="1">
                <a:latin typeface="+mj-lt"/>
              </a:rPr>
              <a:t>Hawkhill</a:t>
            </a:r>
            <a:r>
              <a:rPr lang="en-GB" sz="1700" dirty="0">
                <a:latin typeface="+mj-lt"/>
              </a:rPr>
              <a:t> Harriers example), Local events, FE/HE </a:t>
            </a:r>
          </a:p>
        </p:txBody>
      </p:sp>
      <p:sp>
        <p:nvSpPr>
          <p:cNvPr id="9" name="Right Arrow 8">
            <a:hlinkClick r:id="rId2"/>
          </p:cNvPr>
          <p:cNvSpPr/>
          <p:nvPr/>
        </p:nvSpPr>
        <p:spPr>
          <a:xfrm>
            <a:off x="7418439" y="4902894"/>
            <a:ext cx="3737243" cy="134337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8" y="1010849"/>
            <a:ext cx="9946312" cy="726511"/>
          </a:xfrm>
        </p:spPr>
        <p:txBody>
          <a:bodyPr>
            <a:normAutofit/>
          </a:bodyPr>
          <a:lstStyle/>
          <a:p>
            <a:r>
              <a:rPr lang="en-GB" sz="4400" dirty="0" smtClean="0"/>
              <a:t>Example of RJT Centres integrated to Club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659" y="2011646"/>
            <a:ext cx="3568218" cy="5634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1364333"/>
              </p:ext>
            </p:extLst>
          </p:nvPr>
        </p:nvGraphicFramePr>
        <p:xfrm>
          <a:off x="1206912" y="2715491"/>
          <a:ext cx="9649690" cy="342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7" y="1010848"/>
            <a:ext cx="9940413" cy="729461"/>
          </a:xfrm>
        </p:spPr>
        <p:txBody>
          <a:bodyPr>
            <a:noAutofit/>
          </a:bodyPr>
          <a:lstStyle/>
          <a:p>
            <a:r>
              <a:rPr lang="en-GB" sz="4000" dirty="0" smtClean="0"/>
              <a:t>Example of Satellite Centres integrated to Club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7" y="2936617"/>
            <a:ext cx="1028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424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37315"/>
              </p:ext>
            </p:extLst>
          </p:nvPr>
        </p:nvGraphicFramePr>
        <p:xfrm>
          <a:off x="9772310" y="2936617"/>
          <a:ext cx="13716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4" imgW="7676190" imgH="4629796" progId="MSPhotoEd.3">
                  <p:embed/>
                </p:oleObj>
              </mc:Choice>
              <mc:Fallback>
                <p:oleObj r:id="rId4" imgW="7676190" imgH="4629796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310" y="2936617"/>
                        <a:ext cx="13716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3728076"/>
              </p:ext>
            </p:extLst>
          </p:nvPr>
        </p:nvGraphicFramePr>
        <p:xfrm>
          <a:off x="1618987" y="1589698"/>
          <a:ext cx="885825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1076632"/>
            <a:ext cx="9955163" cy="660728"/>
          </a:xfrm>
        </p:spPr>
        <p:txBody>
          <a:bodyPr>
            <a:noAutofit/>
          </a:bodyPr>
          <a:lstStyle/>
          <a:p>
            <a:r>
              <a:rPr lang="en-GB" sz="4400" dirty="0" smtClean="0"/>
              <a:t>Athlete Retention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4618" y="1870054"/>
            <a:ext cx="9955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How do you retain your athletes?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Do you have the appropriate coaching structure to support your desired athlete pathway?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Do you have the appropriate competition</a:t>
            </a:r>
          </a:p>
          <a:p>
            <a:pPr marL="722313">
              <a:buClr>
                <a:schemeClr val="accent1"/>
              </a:buClr>
            </a:pPr>
            <a:r>
              <a:rPr lang="en-GB" sz="2400" dirty="0" smtClean="0">
                <a:latin typeface="+mj-lt"/>
              </a:rPr>
              <a:t>structure to support your desired athlete </a:t>
            </a:r>
          </a:p>
          <a:p>
            <a:pPr marL="722313">
              <a:buClr>
                <a:schemeClr val="accent1"/>
              </a:buClr>
            </a:pPr>
            <a:r>
              <a:rPr lang="en-GB" sz="2400" dirty="0" smtClean="0">
                <a:latin typeface="+mj-lt"/>
              </a:rPr>
              <a:t>pathway?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Are you athlete centred?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6400" y="3227475"/>
            <a:ext cx="3253381" cy="2775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 smtClean="0"/>
              <a:t>Consider: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Sociable environment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Appropriate </a:t>
            </a:r>
            <a:r>
              <a:rPr lang="en-GB" dirty="0" smtClean="0"/>
              <a:t>Competition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Parent </a:t>
            </a:r>
            <a:r>
              <a:rPr lang="en-GB" dirty="0" smtClean="0"/>
              <a:t>Education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Quality </a:t>
            </a:r>
            <a:r>
              <a:rPr lang="en-GB" dirty="0" smtClean="0"/>
              <a:t>Coaching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Athlete </a:t>
            </a:r>
            <a:r>
              <a:rPr lang="en-GB" dirty="0" smtClean="0"/>
              <a:t>Reps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Volunteering opportunities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Athlete </a:t>
            </a:r>
            <a:r>
              <a:rPr lang="en-GB" dirty="0" smtClean="0"/>
              <a:t>Tracking</a:t>
            </a:r>
            <a:endParaRPr lang="en-GB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/>
              <a:t>Open to all/inclusive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Diagram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34" y="1030288"/>
            <a:ext cx="30368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4" y="1438275"/>
            <a:ext cx="37163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71" y="1844675"/>
            <a:ext cx="3681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1" y="2249488"/>
            <a:ext cx="34464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21" y="1185863"/>
            <a:ext cx="177006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0" y="2646363"/>
            <a:ext cx="31305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0" y="3054350"/>
            <a:ext cx="25082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118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76" y="942745"/>
            <a:ext cx="10058400" cy="82410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Setting the scene…your club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68" y="1922249"/>
            <a:ext cx="9512709" cy="3266328"/>
          </a:xfrm>
        </p:spPr>
        <p:txBody>
          <a:bodyPr>
            <a:normAutofit fontScale="92500" lnSpcReduction="20000"/>
          </a:bodyPr>
          <a:lstStyle/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What does your club stand for?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What does your club do very well?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What are your main challenges?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230" y="5840175"/>
            <a:ext cx="4698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+mj-lt"/>
                <a:cs typeface="Arial" panose="020B0604020202020204" pitchFamily="34" charset="0"/>
              </a:rPr>
              <a:t>KEY AREAS FOR DEVELOPMENT?</a:t>
            </a:r>
            <a:endParaRPr lang="en-GB"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014526" y="1224175"/>
            <a:ext cx="5415473" cy="2437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Your brand/unique selling points?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How would your members describe your club</a:t>
            </a:r>
            <a:r>
              <a:rPr lang="en-GB" dirty="0" smtClean="0">
                <a:latin typeface="+mj-lt"/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dirty="0" smtClean="0">
                <a:latin typeface="+mj-lt"/>
              </a:rPr>
              <a:t>Why </a:t>
            </a:r>
            <a:r>
              <a:rPr lang="en-GB" dirty="0">
                <a:latin typeface="+mj-lt"/>
              </a:rPr>
              <a:t>join?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014528" y="2592273"/>
            <a:ext cx="5415471" cy="243708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Events/competitions?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Coaching?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Friendly environment?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Part of the community</a:t>
            </a:r>
            <a:r>
              <a:rPr lang="en-GB" dirty="0" smtClean="0">
                <a:latin typeface="+mj-lt"/>
              </a:rPr>
              <a:t>?</a:t>
            </a:r>
            <a:endParaRPr lang="en-GB" dirty="0">
              <a:latin typeface="+mj-lt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9276" y="3963573"/>
            <a:ext cx="5400723" cy="2437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Finding volunteers?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Enough coaches?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+mj-lt"/>
              </a:rPr>
              <a:t>Retaining athletes? After 17 years</a:t>
            </a:r>
            <a:r>
              <a:rPr lang="en-GB" dirty="0" smtClean="0">
                <a:latin typeface="+mj-lt"/>
              </a:rPr>
              <a:t>?</a:t>
            </a:r>
            <a:endParaRPr lang="en-GB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88140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/>
              <a:t>Planning – Measuring Success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6192" y="1872629"/>
            <a:ext cx="90000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00941" y="2423798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8" y="929148"/>
            <a:ext cx="9975808" cy="837708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>Pillars for Success - Governance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9368" y="1737685"/>
            <a:ext cx="9975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What does good governance mean?</a:t>
            </a:r>
          </a:p>
          <a:p>
            <a:endParaRPr lang="en-GB" sz="800" b="1" dirty="0">
              <a:latin typeface="+mj-lt"/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Having an up to date constitution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Considering </a:t>
            </a:r>
            <a:r>
              <a:rPr lang="en-GB" sz="2100" b="1" dirty="0" smtClean="0">
                <a:latin typeface="+mj-lt"/>
              </a:rPr>
              <a:t>scottish</a:t>
            </a:r>
            <a:r>
              <a:rPr lang="en-GB" sz="2100" dirty="0" smtClean="0">
                <a:latin typeface="+mj-lt"/>
              </a:rPr>
              <a:t>athletics club accreditation – Foundation and Podium Award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Focussing on the organisations purpose and on outcomes for club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Performing effectively in clearly defined functions and roles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>
                <a:latin typeface="+mj-lt"/>
              </a:rPr>
              <a:t>Developing the capacity and capability of the organisation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Taking informed, transparent decisions and managing risk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>
                <a:latin typeface="+mj-lt"/>
              </a:rPr>
              <a:t>Promoting values for the whole organisation and demonstrating the values through behaviour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Engaging stakeholders and making accountability real</a:t>
            </a:r>
          </a:p>
        </p:txBody>
      </p:sp>
      <p:sp>
        <p:nvSpPr>
          <p:cNvPr id="6" name="Right Arrow 5">
            <a:hlinkClick r:id="rId2"/>
          </p:cNvPr>
          <p:cNvSpPr/>
          <p:nvPr/>
        </p:nvSpPr>
        <p:spPr>
          <a:xfrm>
            <a:off x="7447933" y="4951043"/>
            <a:ext cx="3737243" cy="134337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950686"/>
            <a:ext cx="9961061" cy="78667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Governance - Welfare &amp; Club Policy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94618" y="1935139"/>
            <a:ext cx="9961061" cy="290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Does your club have the following: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200" dirty="0">
              <a:solidFill>
                <a:schemeClr val="tx1"/>
              </a:solidFill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tx1"/>
                </a:solidFill>
              </a:rPr>
              <a:t>Welfare </a:t>
            </a:r>
            <a:r>
              <a:rPr lang="en-GB" sz="2200" dirty="0">
                <a:solidFill>
                  <a:schemeClr val="tx1"/>
                </a:solidFill>
              </a:rPr>
              <a:t>Officer(s)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</a:rPr>
              <a:t>Welfare Policy/Child Protection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</a:rPr>
              <a:t>Equity Policy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</a:rPr>
              <a:t>Health &amp; Safety procedures – risk assessment/first aid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schemeClr val="tx1"/>
                </a:solidFill>
              </a:rPr>
              <a:t>Codes of Conduct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7447933" y="2221796"/>
            <a:ext cx="3707746" cy="119983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</a:rPr>
              <a:t>Consider: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chemeClr val="bg1"/>
                </a:solidFill>
              </a:rPr>
              <a:t>Does </a:t>
            </a:r>
            <a:r>
              <a:rPr lang="en-GB" b="1" dirty="0">
                <a:solidFill>
                  <a:schemeClr val="bg1"/>
                </a:solidFill>
              </a:rPr>
              <a:t>your club have a process to deal with grievances or complaints?</a:t>
            </a:r>
          </a:p>
        </p:txBody>
      </p:sp>
      <p:sp>
        <p:nvSpPr>
          <p:cNvPr id="7" name="Right Arrow 6">
            <a:hlinkClick r:id="rId2"/>
          </p:cNvPr>
          <p:cNvSpPr/>
          <p:nvPr/>
        </p:nvSpPr>
        <p:spPr>
          <a:xfrm>
            <a:off x="7447933" y="4951043"/>
            <a:ext cx="3737243" cy="134337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122" y="1076631"/>
            <a:ext cx="9990557" cy="69022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Inclusive Club</a:t>
            </a:r>
            <a:endParaRPr lang="en-GB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12798" y="2402114"/>
            <a:ext cx="8463619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8" y="1858297"/>
            <a:ext cx="7038849" cy="43360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447933" y="2050027"/>
            <a:ext cx="3707746" cy="370184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</a:rPr>
              <a:t>Consider: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Open - </a:t>
            </a:r>
            <a:r>
              <a:rPr lang="en-GB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without concession, modification or change.</a:t>
            </a:r>
            <a:endParaRPr lang="en-GB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Modified - </a:t>
            </a:r>
            <a:r>
              <a:rPr lang="en-GB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appropriate adaptions to rules, equipment or setting to facilitate the inclusion </a:t>
            </a:r>
            <a:endParaRPr lang="en-GB" sz="2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Parallel - </a:t>
            </a:r>
            <a:r>
              <a:rPr lang="en-GB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grouped according to ability or equipment being 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Discrete </a:t>
            </a:r>
            <a:r>
              <a:rPr lang="en-GB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unique, development, meaningful and meets the needs of all 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76632"/>
            <a:ext cx="10058400" cy="660728"/>
          </a:xfrm>
        </p:spPr>
        <p:txBody>
          <a:bodyPr>
            <a:noAutofit/>
          </a:bodyPr>
          <a:lstStyle/>
          <a:p>
            <a:r>
              <a:rPr lang="en-GB" sz="4400" dirty="0" smtClean="0"/>
              <a:t>Legal structure &amp; charitable status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097280" y="1902797"/>
            <a:ext cx="10058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+mj-lt"/>
              </a:rPr>
              <a:t>What are our options? </a:t>
            </a:r>
          </a:p>
          <a:p>
            <a:endParaRPr lang="en-GB" sz="1400" b="1" dirty="0">
              <a:latin typeface="+mj-lt"/>
            </a:endParaRP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Unincorporated Association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Charitable Status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Scottish Charitable Incorporated Organisation (SCIO)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Community Amateur Sports Club (CASC)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Company Limited by Guarantee 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Charitable Status and Company Limited by Guarantee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406" y="1047135"/>
            <a:ext cx="9919273" cy="69022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Legal Structure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160206" y="1927886"/>
            <a:ext cx="99192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+mj-lt"/>
              </a:rPr>
              <a:t>Unincorporated Association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Most common among sports clubs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Requires a constitution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Presents a number of risks including: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Management committee are liable for any losses with no limit to liability</a:t>
            </a:r>
          </a:p>
          <a:p>
            <a:pPr marL="1257300" lvl="2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Not allowed to trade</a:t>
            </a:r>
          </a:p>
          <a:p>
            <a:endParaRPr lang="en-GB" sz="2000" dirty="0"/>
          </a:p>
          <a:p>
            <a:r>
              <a:rPr lang="en-GB" sz="2200" b="1" dirty="0" smtClean="0">
                <a:latin typeface="+mj-lt"/>
              </a:rPr>
              <a:t>Charitable Status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Still no limit of liability and not allowed to trade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Offers rate relief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Potential to increase confidence of stakeholders in governance and financial management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16" y="1002888"/>
            <a:ext cx="9931564" cy="73447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Legal Structure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224116" y="1790010"/>
            <a:ext cx="99315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+mj-lt"/>
              </a:rPr>
              <a:t>SCIO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Newish legal form for charities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A corporate body with ability to enter into contracts, employ staff, incur debts, own property, to sue and to be sued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High degree of protection against personal liability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Regulated by OSCR and require one set of accounts, one set of annual returns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All assets become assets of SCIO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100" dirty="0" smtClean="0">
              <a:latin typeface="+mj-lt"/>
            </a:endParaRPr>
          </a:p>
          <a:p>
            <a:r>
              <a:rPr lang="en-GB" sz="2200" b="1" dirty="0" smtClean="0">
                <a:latin typeface="+mj-lt"/>
              </a:rPr>
              <a:t>CASC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Registered with the Inland Revenue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80% relief from uniform business rates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Exemption from Corporation Tax on certain areas and access to Gift Aid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Membership must be open and membership levels set at reasonable level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No provision to de-register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16" y="1032387"/>
            <a:ext cx="9931564" cy="704973"/>
          </a:xfrm>
        </p:spPr>
        <p:txBody>
          <a:bodyPr>
            <a:normAutofit/>
          </a:bodyPr>
          <a:lstStyle/>
          <a:p>
            <a:r>
              <a:rPr lang="en-GB" sz="4400" dirty="0" smtClean="0"/>
              <a:t>Legal Structure 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1224116" y="1795148"/>
            <a:ext cx="99168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+mj-lt"/>
              </a:rPr>
              <a:t>Company Limited by Guarantee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Separate legal identity to its members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Requires Articles of Association and Directors 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Club can enter into contracts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Limited Liability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Require to file accounts and an annual return to Companies House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Requires robust governance and financial management</a:t>
            </a:r>
          </a:p>
          <a:p>
            <a:endParaRPr lang="en-GB" sz="1400" dirty="0">
              <a:latin typeface="+mj-lt"/>
            </a:endParaRPr>
          </a:p>
          <a:p>
            <a:r>
              <a:rPr lang="en-GB" sz="2200" b="1" dirty="0" smtClean="0">
                <a:latin typeface="+mj-lt"/>
              </a:rPr>
              <a:t>Charity and Company Limited by Guarantee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Offers everything a club requires in terms of legal personality, rates relief, access to Gift Aid, limit of liability, access to funding opportunities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Flexibility to change at a later date</a:t>
            </a:r>
          </a:p>
          <a:p>
            <a:pPr marL="722313" indent="-3683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+mj-lt"/>
              </a:rPr>
              <a:t>Two sets of paperwork to file as dual accountability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8" y="1047135"/>
            <a:ext cx="9946312" cy="69022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Contact Details for further support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09368" y="1996226"/>
            <a:ext cx="994094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Contact your </a:t>
            </a:r>
            <a:r>
              <a:rPr lang="en-GB" sz="2100" b="1" dirty="0" err="1" smtClean="0">
                <a:latin typeface="+mj-lt"/>
              </a:rPr>
              <a:t>scottish</a:t>
            </a:r>
            <a:r>
              <a:rPr lang="en-GB" sz="2100" dirty="0" err="1" smtClean="0">
                <a:latin typeface="+mj-lt"/>
              </a:rPr>
              <a:t>athletics</a:t>
            </a:r>
            <a:r>
              <a:rPr lang="en-GB" sz="2100" dirty="0" smtClean="0">
                <a:latin typeface="+mj-lt"/>
              </a:rPr>
              <a:t> Regional Development Manager (</a:t>
            </a:r>
            <a:r>
              <a:rPr lang="en-GB" sz="2100" dirty="0" smtClean="0">
                <a:latin typeface="+mj-lt"/>
                <a:hlinkClick r:id="rId2" tooltip="click here"/>
              </a:rPr>
              <a:t>click here</a:t>
            </a:r>
            <a:r>
              <a:rPr lang="en-GB" sz="2100" dirty="0" smtClean="0">
                <a:latin typeface="+mj-lt"/>
              </a:rPr>
              <a:t>)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100" dirty="0">
              <a:latin typeface="+mj-lt"/>
            </a:endParaRP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Voluntary </a:t>
            </a:r>
            <a:r>
              <a:rPr lang="en-GB" sz="2100" dirty="0">
                <a:latin typeface="+mj-lt"/>
              </a:rPr>
              <a:t>Action </a:t>
            </a:r>
            <a:r>
              <a:rPr lang="en-GB" sz="2100" dirty="0" smtClean="0">
                <a:latin typeface="+mj-lt"/>
              </a:rPr>
              <a:t>Scotland, Third </a:t>
            </a:r>
            <a:r>
              <a:rPr lang="en-GB" sz="2100" dirty="0">
                <a:latin typeface="+mj-lt"/>
              </a:rPr>
              <a:t>Sector </a:t>
            </a:r>
            <a:r>
              <a:rPr lang="en-GB" sz="2100" dirty="0" smtClean="0">
                <a:latin typeface="+mj-lt"/>
              </a:rPr>
              <a:t>Interface: </a:t>
            </a:r>
            <a:r>
              <a:rPr lang="en-GB" sz="2100" dirty="0" smtClean="0">
                <a:latin typeface="+mj-lt"/>
                <a:hlinkClick r:id="rId3"/>
              </a:rPr>
              <a:t>www.vascotland.org/tsis/find-your-tsi</a:t>
            </a:r>
            <a:endParaRPr lang="en-GB" sz="2100" dirty="0" smtClean="0">
              <a:latin typeface="+mj-lt"/>
            </a:endParaRPr>
          </a:p>
          <a:p>
            <a:pPr marL="265113" indent="-265113">
              <a:buClr>
                <a:schemeClr val="accent1"/>
              </a:buClr>
            </a:pPr>
            <a:endParaRPr lang="en-GB" sz="2100" dirty="0">
              <a:latin typeface="+mj-lt"/>
            </a:endParaRP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Alan Fowler - </a:t>
            </a:r>
            <a:r>
              <a:rPr lang="en-GB" sz="2100" dirty="0" smtClean="0">
                <a:latin typeface="+mj-lt"/>
                <a:hlinkClick r:id="rId4"/>
              </a:rPr>
              <a:t>Alan@fifevoluntaryaction.org.uk</a:t>
            </a:r>
            <a:r>
              <a:rPr lang="en-GB" sz="2100" dirty="0" smtClean="0">
                <a:latin typeface="+mj-lt"/>
              </a:rPr>
              <a:t> </a:t>
            </a: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100" dirty="0">
              <a:latin typeface="+mj-lt"/>
            </a:endParaRPr>
          </a:p>
          <a:p>
            <a:pPr marL="265113" indent="-265113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100" dirty="0" smtClean="0">
                <a:latin typeface="+mj-lt"/>
              </a:rPr>
              <a:t>Penny </a:t>
            </a:r>
            <a:r>
              <a:rPr lang="en-GB" sz="2100" dirty="0" err="1" smtClean="0">
                <a:latin typeface="+mj-lt"/>
              </a:rPr>
              <a:t>Lochhead</a:t>
            </a:r>
            <a:r>
              <a:rPr lang="en-GB" sz="2100" dirty="0" smtClean="0">
                <a:latin typeface="+mj-lt"/>
              </a:rPr>
              <a:t> - </a:t>
            </a:r>
            <a:r>
              <a:rPr lang="en-GB" sz="2100" dirty="0" smtClean="0">
                <a:latin typeface="+mj-lt"/>
                <a:hlinkClick r:id="rId5"/>
              </a:rPr>
              <a:t>penny@pmrleisure.co.uk</a:t>
            </a:r>
            <a:r>
              <a:rPr lang="en-GB" sz="2100" dirty="0" smtClean="0">
                <a:latin typeface="+mj-lt"/>
              </a:rPr>
              <a:t> Website: </a:t>
            </a:r>
            <a:r>
              <a:rPr lang="en-US" sz="2100" u="sng" dirty="0" smtClean="0">
                <a:latin typeface="+mj-lt"/>
                <a:hlinkClick r:id="rId6"/>
              </a:rPr>
              <a:t>www.pmrleisure.co.uk</a:t>
            </a:r>
            <a:endParaRPr lang="en-US" sz="2100" u="sng" dirty="0">
              <a:latin typeface="+mj-lt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88140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/>
              <a:t>Planning – Measuring Success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6192" y="1872629"/>
            <a:ext cx="90000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00941" y="2423798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88140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/>
              <a:t>Planning – Measuring Success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86192" y="1872629"/>
            <a:ext cx="90000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00941" y="2423798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9" y="1047134"/>
            <a:ext cx="9969910" cy="6969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Pillars for Success - Finance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94619" y="1862050"/>
            <a:ext cx="99699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+mj-lt"/>
              </a:rPr>
              <a:t>Core Funding</a:t>
            </a:r>
            <a:endParaRPr lang="en-GB" sz="2800" u="sng" dirty="0">
              <a:latin typeface="+mj-lt"/>
            </a:endParaRPr>
          </a:p>
          <a:p>
            <a:endParaRPr lang="en-GB" sz="2400" u="sng" dirty="0" smtClean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+mj-lt"/>
              </a:rPr>
              <a:t>Membership Fees</a:t>
            </a:r>
            <a:endParaRPr lang="en-GB" sz="28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+mj-lt"/>
              </a:rPr>
              <a:t>Structured Fundraising</a:t>
            </a:r>
            <a:endParaRPr lang="en-GB" sz="28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+mj-lt"/>
              </a:rPr>
              <a:t>Gift Aid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+mj-lt"/>
              </a:rPr>
              <a:t>Grant Applications</a:t>
            </a:r>
          </a:p>
        </p:txBody>
      </p:sp>
      <p:sp>
        <p:nvSpPr>
          <p:cNvPr id="5" name="Right Arrow 4">
            <a:hlinkClick r:id="rId2"/>
          </p:cNvPr>
          <p:cNvSpPr/>
          <p:nvPr/>
        </p:nvSpPr>
        <p:spPr>
          <a:xfrm>
            <a:off x="7447933" y="4951043"/>
            <a:ext cx="3737243" cy="134337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71" y="1769809"/>
            <a:ext cx="9984658" cy="3048240"/>
          </a:xfrm>
        </p:spPr>
        <p:txBody>
          <a:bodyPr>
            <a:normAutofit/>
          </a:bodyPr>
          <a:lstStyle/>
          <a:p>
            <a:pPr marL="722313" indent="-368300"/>
            <a:r>
              <a:rPr lang="en-GB" sz="3100" dirty="0" smtClean="0"/>
              <a:t>3 </a:t>
            </a:r>
            <a:r>
              <a:rPr lang="en-GB" sz="3100" dirty="0"/>
              <a:t>Key Priorities &amp; Actions for your club</a:t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1.</a:t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>2.</a:t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>3.</a:t>
            </a:r>
            <a:endParaRPr lang="en-GB" sz="31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71020" y="1017636"/>
            <a:ext cx="10058400" cy="763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Next Steps….</a:t>
            </a:r>
            <a:endParaRPr lang="en-GB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38" y="221140"/>
            <a:ext cx="2888673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18" y="1821899"/>
            <a:ext cx="9969911" cy="2458316"/>
          </a:xfrm>
        </p:spPr>
        <p:txBody>
          <a:bodyPr>
            <a:normAutofit fontScale="90000"/>
          </a:bodyPr>
          <a:lstStyle/>
          <a:p>
            <a:r>
              <a:rPr lang="en-GB" sz="3100" b="1" dirty="0" err="1" smtClean="0"/>
              <a:t>scottish</a:t>
            </a:r>
            <a:r>
              <a:rPr lang="en-GB" sz="3100" dirty="0" err="1" smtClean="0"/>
              <a:t>athletics</a:t>
            </a:r>
            <a:r>
              <a:rPr lang="en-GB" sz="3100" dirty="0" smtClean="0"/>
              <a:t> Regional Managers contacts (</a:t>
            </a:r>
            <a:r>
              <a:rPr lang="en-GB" sz="3100" dirty="0" smtClean="0">
                <a:hlinkClick r:id="rId2"/>
              </a:rPr>
              <a:t>click here</a:t>
            </a:r>
            <a:r>
              <a:rPr lang="en-GB" sz="3100" dirty="0" smtClean="0"/>
              <a:t>)</a:t>
            </a:r>
            <a:br>
              <a:rPr lang="en-GB" sz="3100" dirty="0" smtClean="0"/>
            </a:b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sz="3100" dirty="0" smtClean="0">
                <a:hlinkClick r:id="rId3"/>
              </a:rPr>
              <a:t>www.scottishathletics.org.uk</a:t>
            </a:r>
            <a:r>
              <a:rPr lang="en-GB" sz="3100" dirty="0"/>
              <a:t>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>
                <a:hlinkClick r:id="rId4"/>
              </a:rPr>
              <a:t>www.sportscotland.org.uk/clubs/help_for_clubs</a:t>
            </a:r>
            <a:r>
              <a:rPr lang="en-GB" sz="3100" dirty="0" smtClean="0"/>
              <a:t> 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>
              <a:hlinkClick r:id="rId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89" y="2441331"/>
            <a:ext cx="2541640" cy="34658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94619" y="1061882"/>
            <a:ext cx="9969910" cy="696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More resources &amp; useful contacts</a:t>
            </a:r>
          </a:p>
        </p:txBody>
      </p:sp>
    </p:spTree>
    <p:extLst>
      <p:ext uri="{BB962C8B-B14F-4D97-AF65-F5344CB8AC3E}">
        <p14:creationId xmlns:p14="http://schemas.microsoft.com/office/powerpoint/2010/main" val="12817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14" y="1032385"/>
            <a:ext cx="9978266" cy="76396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Pillars for Success - Committee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14" y="1865025"/>
            <a:ext cx="9978266" cy="4358794"/>
          </a:xfrm>
        </p:spPr>
        <p:txBody>
          <a:bodyPr>
            <a:noAutofit/>
          </a:bodyPr>
          <a:lstStyle/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What does your current committee look like now?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Is the Committee providing effective leadership?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What changes are required to make it better?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What are the challenges?</a:t>
            </a:r>
          </a:p>
          <a:p>
            <a:pPr marL="722313" indent="-368300">
              <a:buFont typeface="Wingdings" panose="05000000000000000000" pitchFamily="2" charset="2"/>
              <a:buChar char="v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722313" indent="-368300">
              <a:buFont typeface="Wingdings" panose="05000000000000000000" pitchFamily="2" charset="2"/>
              <a:buChar char="v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Possible solutions?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36080" y="2300749"/>
            <a:ext cx="2748076" cy="368780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solidFill>
                  <a:schemeClr val="bg1"/>
                </a:solidFill>
              </a:rPr>
              <a:t>Discuss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Visible Structure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Key, clear roles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Planning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Effective Leadership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Right People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443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24" y="345595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Aberdeen AAC</a:t>
            </a:r>
            <a:endParaRPr lang="en-GB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672169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+mj-lt"/>
            </a:endParaRPr>
          </a:p>
        </p:txBody>
      </p:sp>
      <p:sp>
        <p:nvSpPr>
          <p:cNvPr id="4" name="Oval 1"/>
          <p:cNvSpPr>
            <a:spLocks/>
          </p:cNvSpPr>
          <p:nvPr/>
        </p:nvSpPr>
        <p:spPr bwMode="auto">
          <a:xfrm>
            <a:off x="4745142" y="4940591"/>
            <a:ext cx="2880000" cy="126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Club </a:t>
            </a:r>
            <a:r>
              <a:rPr lang="en-US" altLang="en-US" sz="1600" b="1" dirty="0" smtClean="0">
                <a:ea typeface="Helvetica Neue" charset="0"/>
                <a:cs typeface="Helvetica Neue" charset="0"/>
                <a:sym typeface="Helvetica Neue" charset="0"/>
              </a:rPr>
              <a:t>Together Officer</a:t>
            </a:r>
            <a:endParaRPr lang="en-US" altLang="en-US" sz="1600" b="1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Directed by </a:t>
            </a:r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the </a:t>
            </a:r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Committee in line with </a:t>
            </a:r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the </a:t>
            </a:r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Club Development Plan</a:t>
            </a:r>
          </a:p>
        </p:txBody>
      </p:sp>
      <p:sp>
        <p:nvSpPr>
          <p:cNvPr id="6" name="Oval 3"/>
          <p:cNvSpPr>
            <a:spLocks/>
          </p:cNvSpPr>
          <p:nvPr/>
        </p:nvSpPr>
        <p:spPr bwMode="auto">
          <a:xfrm>
            <a:off x="7912243" y="4934062"/>
            <a:ext cx="2880000" cy="1260000"/>
          </a:xfrm>
          <a:prstGeom prst="ellipse">
            <a:avLst/>
          </a:prstGeom>
          <a:solidFill>
            <a:srgbClr val="FE494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en-US" sz="1600" b="1" dirty="0" smtClean="0">
                <a:ea typeface="Helvetica Neue" charset="0"/>
                <a:cs typeface="Helvetica Neue" charset="0"/>
                <a:sym typeface="Helvetica Neue" charset="0"/>
              </a:rPr>
              <a:t>Welfare Officer</a:t>
            </a:r>
            <a:endParaRPr lang="en-US" altLang="en-US" sz="1600" b="1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Providing independent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advice and adjudication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to the Club &amp; member</a:t>
            </a:r>
            <a:r>
              <a:rPr lang="en-US" altLang="en-US" sz="1400" dirty="0">
                <a:ea typeface="Chalkboard" charset="0"/>
                <a:cs typeface="Chalkboard" charset="0"/>
                <a:sym typeface="Chalkboard" charset="0"/>
              </a:rPr>
              <a:t>s</a:t>
            </a: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973392" y="1906800"/>
            <a:ext cx="1692547" cy="1620000"/>
          </a:xfrm>
          <a:prstGeom prst="roundRect">
            <a:avLst>
              <a:gd name="adj" fmla="val 10343"/>
            </a:avLst>
          </a:prstGeom>
          <a:solidFill>
            <a:srgbClr val="D90B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Vice President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Outreach</a:t>
            </a:r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, Development</a:t>
            </a:r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, ASV &amp;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member </a:t>
            </a:r>
            <a:r>
              <a:rPr lang="en-US" altLang="en-US" sz="1400" b="1" dirty="0" err="1">
                <a:ea typeface="Helvetica Neue" charset="0"/>
                <a:cs typeface="Helvetica Neue" charset="0"/>
                <a:sym typeface="Helvetica Neue" charset="0"/>
              </a:rPr>
              <a:t>liason</a:t>
            </a:r>
            <a:endParaRPr lang="en-US" altLang="en-US" sz="1400" b="1" dirty="0">
              <a:ea typeface="Helvetica Neue" charset="0"/>
              <a:cs typeface="Helvetica Neue" charset="0"/>
              <a:sym typeface="Helvetica Neue" charset="0"/>
            </a:endParaRPr>
          </a:p>
          <a:p>
            <a:endParaRPr lang="en-GB" sz="1266" dirty="0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2744351" y="1906800"/>
            <a:ext cx="1692000" cy="1620000"/>
          </a:xfrm>
          <a:prstGeom prst="roundRect">
            <a:avLst>
              <a:gd name="adj" fmla="val 9796"/>
            </a:avLst>
          </a:prstGeom>
          <a:solidFill>
            <a:srgbClr val="D90B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Secretary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Administration,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Media &amp; Digital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Communications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4512637" y="1897872"/>
            <a:ext cx="1692000" cy="1620000"/>
          </a:xfrm>
          <a:prstGeom prst="roundRect">
            <a:avLst>
              <a:gd name="adj" fmla="val 10134"/>
            </a:avLst>
          </a:prstGeom>
          <a:solidFill>
            <a:srgbClr val="D90B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Finance</a:t>
            </a:r>
          </a:p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Officer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Income,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expenditure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grants and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sponsorship</a:t>
            </a: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6292635" y="1897872"/>
            <a:ext cx="1692000" cy="1620000"/>
          </a:xfrm>
          <a:prstGeom prst="roundRect">
            <a:avLst>
              <a:gd name="adj" fmla="val 9551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Coaching</a:t>
            </a:r>
          </a:p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Coordinator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Athlete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development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&amp; improvement via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an effective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coaching system</a:t>
            </a:r>
          </a:p>
        </p:txBody>
      </p:sp>
      <p:sp>
        <p:nvSpPr>
          <p:cNvPr id="12" name="AutoShape 9"/>
          <p:cNvSpPr>
            <a:spLocks/>
          </p:cNvSpPr>
          <p:nvPr/>
        </p:nvSpPr>
        <p:spPr bwMode="auto">
          <a:xfrm>
            <a:off x="8054942" y="1892095"/>
            <a:ext cx="1692000" cy="1620000"/>
          </a:xfrm>
          <a:prstGeom prst="roundRect">
            <a:avLst>
              <a:gd name="adj" fmla="val 9551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Competition </a:t>
            </a:r>
          </a:p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Coordinator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Facilitating an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effective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competition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structure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 for the Club</a:t>
            </a: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9824752" y="1871082"/>
            <a:ext cx="1692000" cy="1620000"/>
          </a:xfrm>
          <a:prstGeom prst="roundRect">
            <a:avLst>
              <a:gd name="adj" fmla="val 9736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Officials</a:t>
            </a:r>
          </a:p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Coordinator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Leading a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cadre of 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officials meeting Club and national</a:t>
            </a: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requirements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1036892" y="2066727"/>
            <a:ext cx="1241227" cy="9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endParaRPr lang="en-US" altLang="en-US" sz="984" b="1" dirty="0">
              <a:latin typeface="+mj-lt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2586193" y="2115840"/>
            <a:ext cx="116085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endParaRPr lang="en-US" altLang="en-US" sz="984" b="1" dirty="0">
              <a:latin typeface="+mj-lt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921556" y="2031008"/>
            <a:ext cx="1419820" cy="12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endParaRPr lang="en-US" altLang="en-US" sz="984" b="1" dirty="0">
              <a:latin typeface="+mn-lt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0" name="AutoShape 17"/>
          <p:cNvSpPr>
            <a:spLocks/>
          </p:cNvSpPr>
          <p:nvPr/>
        </p:nvSpPr>
        <p:spPr bwMode="auto">
          <a:xfrm>
            <a:off x="4822724" y="612315"/>
            <a:ext cx="2689965" cy="1032117"/>
          </a:xfrm>
          <a:prstGeom prst="roundRect">
            <a:avLst>
              <a:gd name="adj" fmla="val 12931"/>
            </a:avLst>
          </a:prstGeom>
          <a:solidFill>
            <a:srgbClr val="D90B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2000" b="1" dirty="0">
                <a:ea typeface="Helvetica Neue" charset="0"/>
                <a:cs typeface="Helvetica Neue" charset="0"/>
                <a:sym typeface="Helvetica Neue" charset="0"/>
              </a:rPr>
              <a:t>President</a:t>
            </a:r>
          </a:p>
          <a:p>
            <a:pPr algn="ctr"/>
            <a:endParaRPr lang="en-US" altLang="en-US" sz="1050" b="1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Leadership &amp; </a:t>
            </a:r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management</a:t>
            </a:r>
            <a:endParaRPr lang="en-US" altLang="en-US" sz="1400" b="1" dirty="0"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2" name="AutoShape 19"/>
          <p:cNvSpPr>
            <a:spLocks/>
          </p:cNvSpPr>
          <p:nvPr/>
        </p:nvSpPr>
        <p:spPr bwMode="auto">
          <a:xfrm>
            <a:off x="6245536" y="3562520"/>
            <a:ext cx="1692000" cy="1332000"/>
          </a:xfrm>
          <a:prstGeom prst="triangle">
            <a:avLst>
              <a:gd name="adj" fmla="val 50000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Coaches</a:t>
            </a:r>
          </a:p>
        </p:txBody>
      </p:sp>
      <p:sp>
        <p:nvSpPr>
          <p:cNvPr id="24" name="AutoShape 21"/>
          <p:cNvSpPr>
            <a:spLocks/>
          </p:cNvSpPr>
          <p:nvPr/>
        </p:nvSpPr>
        <p:spPr bwMode="auto">
          <a:xfrm>
            <a:off x="8065821" y="3562520"/>
            <a:ext cx="1692000" cy="1332000"/>
          </a:xfrm>
          <a:prstGeom prst="triangle">
            <a:avLst>
              <a:gd name="adj" fmla="val 50000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Team</a:t>
            </a:r>
          </a:p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Managers</a:t>
            </a:r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>
            <a:off x="9860307" y="3562520"/>
            <a:ext cx="1692000" cy="1332000"/>
          </a:xfrm>
          <a:prstGeom prst="triangle">
            <a:avLst>
              <a:gd name="adj" fmla="val 50000"/>
            </a:avLst>
          </a:prstGeom>
          <a:solidFill>
            <a:srgbClr val="FCBD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>
                <a:ea typeface="Helvetica Neue" charset="0"/>
                <a:cs typeface="Helvetica Neue" charset="0"/>
                <a:sym typeface="Helvetica Neue" charset="0"/>
              </a:rPr>
              <a:t>Officials</a:t>
            </a:r>
          </a:p>
        </p:txBody>
      </p:sp>
      <p:sp>
        <p:nvSpPr>
          <p:cNvPr id="28" name="AutoShape 25"/>
          <p:cNvSpPr>
            <a:spLocks/>
          </p:cNvSpPr>
          <p:nvPr/>
        </p:nvSpPr>
        <p:spPr bwMode="auto">
          <a:xfrm>
            <a:off x="975500" y="3594512"/>
            <a:ext cx="4357688" cy="892969"/>
          </a:xfrm>
          <a:prstGeom prst="roundRect">
            <a:avLst>
              <a:gd name="adj" fmla="val 15000"/>
            </a:avLst>
          </a:prstGeom>
          <a:solidFill>
            <a:srgbClr val="D90B0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/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5 Ordinary Committee Members</a:t>
            </a:r>
          </a:p>
        </p:txBody>
      </p:sp>
      <p:sp>
        <p:nvSpPr>
          <p:cNvPr id="30" name="Oval 27"/>
          <p:cNvSpPr>
            <a:spLocks/>
          </p:cNvSpPr>
          <p:nvPr/>
        </p:nvSpPr>
        <p:spPr bwMode="auto">
          <a:xfrm>
            <a:off x="1634019" y="4933966"/>
            <a:ext cx="2880000" cy="1260000"/>
          </a:xfrm>
          <a:prstGeom prst="ellipse">
            <a:avLst/>
          </a:prstGeom>
          <a:solidFill>
            <a:srgbClr val="FE4940"/>
          </a:solidFill>
          <a:ln>
            <a:noFill/>
          </a:ln>
          <a:effectLst>
            <a:outerShdw blurRad="1016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altLang="en-US" sz="1600" b="1" dirty="0" smtClean="0">
                <a:ea typeface="Helvetica Neue" charset="0"/>
                <a:cs typeface="Helvetica Neue" charset="0"/>
                <a:sym typeface="Helvetica Neue" charset="0"/>
              </a:rPr>
              <a:t>Membership Officer</a:t>
            </a:r>
            <a:endParaRPr lang="en-US" altLang="en-US" sz="1600" b="1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Membership database </a:t>
            </a:r>
            <a:endParaRPr lang="en-US" altLang="en-US" sz="1400" b="1" dirty="0"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m</a:t>
            </a:r>
            <a:r>
              <a:rPr lang="en-US" altLang="en-US" sz="1400" b="1" dirty="0" smtClean="0">
                <a:ea typeface="Helvetica Neue" charset="0"/>
                <a:cs typeface="Helvetica Neue" charset="0"/>
                <a:sym typeface="Helvetica Neue" charset="0"/>
              </a:rPr>
              <a:t>anagement &amp; </a:t>
            </a:r>
            <a:r>
              <a:rPr lang="en-US" altLang="en-US" sz="1400" b="1" dirty="0">
                <a:ea typeface="Helvetica Neue" charset="0"/>
                <a:cs typeface="Helvetica Neue" charset="0"/>
                <a:sym typeface="Helvetica Neue" charset="0"/>
              </a:rPr>
              <a:t>affiliations</a:t>
            </a:r>
          </a:p>
        </p:txBody>
      </p:sp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4" y="648888"/>
            <a:ext cx="888504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70" y="1075184"/>
            <a:ext cx="9174096" cy="691893"/>
          </a:xfrm>
        </p:spPr>
        <p:txBody>
          <a:bodyPr>
            <a:noAutofit/>
          </a:bodyPr>
          <a:lstStyle/>
          <a:p>
            <a:r>
              <a:rPr lang="en-GB" sz="4200" dirty="0"/>
              <a:t>Club Structure </a:t>
            </a:r>
            <a:r>
              <a:rPr lang="en-GB" sz="4200" dirty="0" smtClean="0"/>
              <a:t>Example - </a:t>
            </a:r>
            <a:r>
              <a:rPr lang="en-GB" sz="4200" dirty="0" err="1" smtClean="0"/>
              <a:t>Garscube</a:t>
            </a:r>
            <a:r>
              <a:rPr lang="en-GB" sz="4200" dirty="0" smtClean="0"/>
              <a:t> Harriers</a:t>
            </a:r>
            <a:endParaRPr lang="en-GB" sz="4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72659" y="1822778"/>
            <a:ext cx="937474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www.garscubeharriers.org.uk/imagery/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41" y="1843958"/>
            <a:ext cx="1337773" cy="134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25903" y="1815307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Club Chairperson</a:t>
            </a:r>
            <a:endParaRPr lang="en-GB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6262628" y="2463007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Vice-Chair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288" y="3585903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Welfare Officer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9328" y="3583015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Website Officer</a:t>
            </a:r>
            <a:endParaRPr lang="en-GB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9643680" y="3581917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Coach Coordinator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54738" y="4946188"/>
            <a:ext cx="2304000" cy="118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Club Coaches</a:t>
            </a:r>
          </a:p>
          <a:p>
            <a:pPr algn="ctr">
              <a:defRPr/>
            </a:pPr>
            <a:r>
              <a:rPr lang="en-GB" sz="1600" b="1" dirty="0"/>
              <a:t>(see Coaching Structure)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4302" y="4952745"/>
            <a:ext cx="2304000" cy="118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Club Parents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5164" y="4960936"/>
            <a:ext cx="2304000" cy="118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Club Athletes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88570" y="2463007"/>
            <a:ext cx="0" cy="8683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04020" y="3288669"/>
            <a:ext cx="8496000" cy="1571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</p:cNvCxnSpPr>
          <p:nvPr/>
        </p:nvCxnSpPr>
        <p:spPr>
          <a:xfrm flipH="1" flipV="1">
            <a:off x="5318066" y="2786857"/>
            <a:ext cx="944562" cy="1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86557" y="3304382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23034" y="3304382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87890" y="3296373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31859" y="3327068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381983" y="4147088"/>
            <a:ext cx="0" cy="75565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13588" y="3329855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57287" y="3605995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Social Convenor</a:t>
            </a:r>
            <a:endParaRPr lang="en-GB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1159969" y="3588694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Secretary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57164" y="3588707"/>
            <a:ext cx="1512000" cy="6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/>
              <a:t>Treasurer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0388592" y="3317237"/>
            <a:ext cx="0" cy="241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5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16" y="973393"/>
            <a:ext cx="10058400" cy="77871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The Plan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178415" y="1841472"/>
            <a:ext cx="743111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Have you got a plan?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Is it effective – clear, concise and delivered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Is it visible?</a:t>
            </a: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2400" dirty="0" smtClean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latin typeface="+mj-lt"/>
              </a:rPr>
              <a:t>Do you use it as a committee? If so, how</a:t>
            </a:r>
            <a:r>
              <a:rPr lang="en-GB" sz="2400" dirty="0" smtClean="0">
                <a:latin typeface="+mj-lt"/>
              </a:rPr>
              <a:t>?</a:t>
            </a:r>
          </a:p>
          <a:p>
            <a:pPr marL="354013">
              <a:buClr>
                <a:schemeClr val="accent1"/>
              </a:buClr>
            </a:pPr>
            <a:endParaRPr lang="en-GB" sz="2400" dirty="0" smtClean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Do you share it?</a:t>
            </a:r>
          </a:p>
          <a:p>
            <a:pPr marL="354013">
              <a:buClr>
                <a:schemeClr val="accent1"/>
              </a:buClr>
            </a:pPr>
            <a:endParaRPr lang="en-GB" sz="2400" dirty="0">
              <a:latin typeface="+mj-lt"/>
            </a:endParaRPr>
          </a:p>
          <a:p>
            <a:pPr marL="722313" indent="-3683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+mj-lt"/>
              </a:rPr>
              <a:t>What are your key priorities?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  <p:sp>
        <p:nvSpPr>
          <p:cNvPr id="7" name="Right Arrow 6">
            <a:hlinkClick r:id="rId3"/>
          </p:cNvPr>
          <p:cNvSpPr/>
          <p:nvPr/>
        </p:nvSpPr>
        <p:spPr>
          <a:xfrm>
            <a:off x="7032611" y="4769179"/>
            <a:ext cx="4226305" cy="1504276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Need help?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SAL online Club Development Toolkit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20" y="943896"/>
            <a:ext cx="10058400" cy="76396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Key Priorities for your Club</a:t>
            </a:r>
            <a:endParaRPr lang="en-GB" sz="44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815689" y="1872629"/>
            <a:ext cx="8955585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1" dirty="0">
                <a:solidFill>
                  <a:srgbClr val="FFFFFF"/>
                </a:solidFill>
                <a:latin typeface="+mn-lt"/>
              </a:rPr>
              <a:t>Key Success Pillars For Clubs</a:t>
            </a: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1387" y="2420036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Volunteers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Training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Capacity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Building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801827" y="2423802"/>
            <a:ext cx="1457789" cy="31700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Coaching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Recruitment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Coach Development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Standards &amp; Quality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300686" y="2423797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srgbClr val="000000"/>
                </a:solidFill>
                <a:cs typeface="Arial" charset="0"/>
              </a:rPr>
              <a:t>Athletes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Increased Participation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Retention</a:t>
            </a: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Community links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Improved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performances by age &amp;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stage</a:t>
            </a: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806556" y="2425719"/>
            <a:ext cx="145800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Governance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Constitution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Welfare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Policy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Legal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Status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Charity</a:t>
            </a: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9313274" y="2438549"/>
            <a:ext cx="1458000" cy="31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Finance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Membership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Structured Fundraising</a:t>
            </a:r>
          </a:p>
          <a:p>
            <a:pPr algn="ctr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Gift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Aid</a:t>
            </a:r>
          </a:p>
          <a:p>
            <a:pPr algn="ctr">
              <a:defRPr/>
            </a:pPr>
            <a:endParaRPr lang="en-GB" sz="14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Planning</a:t>
            </a: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endParaRPr lang="en-GB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379992" y="5427788"/>
            <a:ext cx="9834680" cy="788760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1815689" y="2423798"/>
            <a:ext cx="1441450" cy="3171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 smtClean="0">
                <a:solidFill>
                  <a:srgbClr val="000000"/>
                </a:solidFill>
                <a:cs typeface="Arial" charset="0"/>
              </a:rPr>
              <a:t>Committee</a:t>
            </a:r>
            <a:endParaRPr lang="en-GB" b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Structure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Leadership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Right People</a:t>
            </a:r>
          </a:p>
          <a:p>
            <a:pPr algn="ctr"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en-GB" sz="1400" dirty="0">
                <a:solidFill>
                  <a:srgbClr val="000000"/>
                </a:solidFill>
                <a:cs typeface="Arial" charset="0"/>
              </a:rPr>
              <a:t>The Plan</a:t>
            </a:r>
          </a:p>
          <a:p>
            <a:pPr eaLnBrk="1" hangingPunct="1">
              <a:defRPr/>
            </a:pPr>
            <a:endParaRPr lang="en-GB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08" y="214885"/>
            <a:ext cx="2890097" cy="7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2504</Words>
  <Application>Microsoft Office PowerPoint</Application>
  <PresentationFormat>Widescreen</PresentationFormat>
  <Paragraphs>961</Paragraphs>
  <Slides>42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Aharoni</vt:lpstr>
      <vt:lpstr>Arial</vt:lpstr>
      <vt:lpstr>Calibri</vt:lpstr>
      <vt:lpstr>Calibri Light</vt:lpstr>
      <vt:lpstr>Chalkboard</vt:lpstr>
      <vt:lpstr>Helvetica Neue</vt:lpstr>
      <vt:lpstr>Times New Roman</vt:lpstr>
      <vt:lpstr>Wingdings</vt:lpstr>
      <vt:lpstr>Retrospect</vt:lpstr>
      <vt:lpstr>MSPhotoEd.3</vt:lpstr>
      <vt:lpstr>Club Leaders Workshop</vt:lpstr>
      <vt:lpstr>Setting the scene…athletics in Scotland</vt:lpstr>
      <vt:lpstr>Setting the scene…your club</vt:lpstr>
      <vt:lpstr>Planning – Measuring Success</vt:lpstr>
      <vt:lpstr>Pillars for Success - Committee</vt:lpstr>
      <vt:lpstr>Aberdeen AAC</vt:lpstr>
      <vt:lpstr>Club Structure Example - Garscube Harriers</vt:lpstr>
      <vt:lpstr>The Plan</vt:lpstr>
      <vt:lpstr>Key Priorities for your Club</vt:lpstr>
      <vt:lpstr>Pillars for Success - Volunteers</vt:lpstr>
      <vt:lpstr>Volunteer Recruitment</vt:lpstr>
      <vt:lpstr>Volunteers - Retain and Reward</vt:lpstr>
      <vt:lpstr>Planning – Measuring Success</vt:lpstr>
      <vt:lpstr>Pillars for Success - Coaching</vt:lpstr>
      <vt:lpstr>PowerPoint Presentation</vt:lpstr>
      <vt:lpstr>PowerPoint Presentation</vt:lpstr>
      <vt:lpstr>Example Coaching Structure - Falkirk Victoria Harriers</vt:lpstr>
      <vt:lpstr>PowerPoint Presentation</vt:lpstr>
      <vt:lpstr>PowerPoint Presentation</vt:lpstr>
      <vt:lpstr>Coaches</vt:lpstr>
      <vt:lpstr>scottishathletics Coaching Update</vt:lpstr>
      <vt:lpstr>Coaching Qualifications/ Certification</vt:lpstr>
      <vt:lpstr>Paid Coaching Structure</vt:lpstr>
      <vt:lpstr>Planning – Measuring Success</vt:lpstr>
      <vt:lpstr> Pillars for Success – Athletes</vt:lpstr>
      <vt:lpstr>Example of RJT Centres integrated to Club</vt:lpstr>
      <vt:lpstr>Example of Satellite Centres integrated to Club</vt:lpstr>
      <vt:lpstr>Athlete Retention</vt:lpstr>
      <vt:lpstr>PowerPoint Presentation</vt:lpstr>
      <vt:lpstr>Planning – Measuring Success</vt:lpstr>
      <vt:lpstr> Pillars for Success - Governance</vt:lpstr>
      <vt:lpstr> Governance - Welfare &amp; Club Policy</vt:lpstr>
      <vt:lpstr>Inclusive Club</vt:lpstr>
      <vt:lpstr>Legal structure &amp; charitable status </vt:lpstr>
      <vt:lpstr>Legal Structure </vt:lpstr>
      <vt:lpstr>Legal Structure </vt:lpstr>
      <vt:lpstr>Legal Structure </vt:lpstr>
      <vt:lpstr>Contact Details for further support</vt:lpstr>
      <vt:lpstr>Planning – Measuring Success</vt:lpstr>
      <vt:lpstr>Pillars for Success - Finance</vt:lpstr>
      <vt:lpstr>3 Key Priorities &amp; Actions for your club  1.  2.  3.</vt:lpstr>
      <vt:lpstr>scottishathletics Regional Managers contacts (click here)  www.scottishathletics.org.uk   www.sportscotland.org.uk/clubs/help_for_clubs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McDonald</dc:creator>
  <cp:lastModifiedBy>Jamie McDonald</cp:lastModifiedBy>
  <cp:revision>172</cp:revision>
  <cp:lastPrinted>2014-10-02T09:21:46Z</cp:lastPrinted>
  <dcterms:created xsi:type="dcterms:W3CDTF">2014-06-13T11:09:58Z</dcterms:created>
  <dcterms:modified xsi:type="dcterms:W3CDTF">2014-11-06T14:17:59Z</dcterms:modified>
</cp:coreProperties>
</file>